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5" r:id="rId2"/>
    <p:sldId id="268" r:id="rId3"/>
    <p:sldId id="270" r:id="rId4"/>
    <p:sldId id="281" r:id="rId5"/>
    <p:sldId id="280" r:id="rId6"/>
    <p:sldId id="279" r:id="rId7"/>
    <p:sldId id="276" r:id="rId8"/>
    <p:sldId id="277" r:id="rId9"/>
    <p:sldId id="278" r:id="rId10"/>
    <p:sldId id="275" r:id="rId11"/>
    <p:sldId id="274" r:id="rId12"/>
    <p:sldId id="272" r:id="rId13"/>
    <p:sldId id="271" r:id="rId14"/>
    <p:sldId id="273" r:id="rId15"/>
    <p:sldId id="269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CC00FF"/>
    <a:srgbClr val="FF9933"/>
    <a:srgbClr val="39BABD"/>
    <a:srgbClr val="000000"/>
    <a:srgbClr val="FFCC00"/>
    <a:srgbClr val="FF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18AE7F-1963-4499-AAF2-67A0C386E28F}" v="13" dt="2023-03-19T07:44:22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6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gi righini" userId="7486dcbe0acff439" providerId="LiveId" clId="{9E18AE7F-1963-4499-AAF2-67A0C386E28F}"/>
    <pc:docChg chg="undo redo custSel addSld modSld sldOrd">
      <pc:chgData name="luigi righini" userId="7486dcbe0acff439" providerId="LiveId" clId="{9E18AE7F-1963-4499-AAF2-67A0C386E28F}" dt="2023-03-19T07:47:36.261" v="123" actId="1076"/>
      <pc:docMkLst>
        <pc:docMk/>
      </pc:docMkLst>
      <pc:sldChg chg="modSp mod">
        <pc:chgData name="luigi righini" userId="7486dcbe0acff439" providerId="LiveId" clId="{9E18AE7F-1963-4499-AAF2-67A0C386E28F}" dt="2023-03-19T07:47:36.261" v="123" actId="1076"/>
        <pc:sldMkLst>
          <pc:docMk/>
          <pc:sldMk cId="3784291984" sldId="269"/>
        </pc:sldMkLst>
        <pc:spChg chg="mod">
          <ac:chgData name="luigi righini" userId="7486dcbe0acff439" providerId="LiveId" clId="{9E18AE7F-1963-4499-AAF2-67A0C386E28F}" dt="2023-03-19T07:47:25.400" v="121" actId="1076"/>
          <ac:spMkLst>
            <pc:docMk/>
            <pc:sldMk cId="3784291984" sldId="269"/>
            <ac:spMk id="4" creationId="{4264F7E8-C6C8-587E-CB13-1EC4798D39EB}"/>
          </ac:spMkLst>
        </pc:spChg>
        <pc:spChg chg="mod">
          <ac:chgData name="luigi righini" userId="7486dcbe0acff439" providerId="LiveId" clId="{9E18AE7F-1963-4499-AAF2-67A0C386E28F}" dt="2023-03-19T07:47:36.261" v="123" actId="1076"/>
          <ac:spMkLst>
            <pc:docMk/>
            <pc:sldMk cId="3784291984" sldId="269"/>
            <ac:spMk id="5" creationId="{899ED520-DF5F-FBC2-DED3-1085CA0B3851}"/>
          </ac:spMkLst>
        </pc:spChg>
      </pc:sldChg>
      <pc:sldChg chg="addSp delSp modSp mod">
        <pc:chgData name="luigi righini" userId="7486dcbe0acff439" providerId="LiveId" clId="{9E18AE7F-1963-4499-AAF2-67A0C386E28F}" dt="2023-03-19T07:32:39.432" v="79" actId="1076"/>
        <pc:sldMkLst>
          <pc:docMk/>
          <pc:sldMk cId="3831200894" sldId="270"/>
        </pc:sldMkLst>
        <pc:picChg chg="add del mod modCrop">
          <ac:chgData name="luigi righini" userId="7486dcbe0acff439" providerId="LiveId" clId="{9E18AE7F-1963-4499-AAF2-67A0C386E28F}" dt="2023-03-19T07:28:59.981" v="44" actId="478"/>
          <ac:picMkLst>
            <pc:docMk/>
            <pc:sldMk cId="3831200894" sldId="270"/>
            <ac:picMk id="2" creationId="{958CB53C-457F-0111-4289-A984AC527C8F}"/>
          </ac:picMkLst>
        </pc:picChg>
        <pc:picChg chg="add del mod modCrop">
          <ac:chgData name="luigi righini" userId="7486dcbe0acff439" providerId="LiveId" clId="{9E18AE7F-1963-4499-AAF2-67A0C386E28F}" dt="2023-03-19T07:31:54.897" v="71" actId="478"/>
          <ac:picMkLst>
            <pc:docMk/>
            <pc:sldMk cId="3831200894" sldId="270"/>
            <ac:picMk id="3" creationId="{1C6CBD0F-A85A-C7C1-D2B3-49DAA28159D8}"/>
          </ac:picMkLst>
        </pc:picChg>
        <pc:picChg chg="add mod">
          <ac:chgData name="luigi righini" userId="7486dcbe0acff439" providerId="LiveId" clId="{9E18AE7F-1963-4499-AAF2-67A0C386E28F}" dt="2023-03-19T07:32:39.432" v="79" actId="1076"/>
          <ac:picMkLst>
            <pc:docMk/>
            <pc:sldMk cId="3831200894" sldId="270"/>
            <ac:picMk id="4" creationId="{C695445A-2707-B608-DEE5-6C0839B34827}"/>
          </ac:picMkLst>
        </pc:picChg>
        <pc:picChg chg="del">
          <ac:chgData name="luigi righini" userId="7486dcbe0acff439" providerId="LiveId" clId="{9E18AE7F-1963-4499-AAF2-67A0C386E28F}" dt="2023-03-19T07:23:01.422" v="1" actId="478"/>
          <ac:picMkLst>
            <pc:docMk/>
            <pc:sldMk cId="3831200894" sldId="270"/>
            <ac:picMk id="8" creationId="{52190A44-E453-80AA-4889-BD4929617D1B}"/>
          </ac:picMkLst>
        </pc:picChg>
      </pc:sldChg>
      <pc:sldChg chg="mod">
        <pc:chgData name="luigi righini" userId="7486dcbe0acff439" providerId="LiveId" clId="{9E18AE7F-1963-4499-AAF2-67A0C386E28F}" dt="2023-03-19T07:43:58.659" v="120" actId="27918"/>
        <pc:sldMkLst>
          <pc:docMk/>
          <pc:sldMk cId="3245379060" sldId="271"/>
        </pc:sldMkLst>
      </pc:sldChg>
      <pc:sldChg chg="addSp delSp modSp mod ord">
        <pc:chgData name="luigi righini" userId="7486dcbe0acff439" providerId="LiveId" clId="{9E18AE7F-1963-4499-AAF2-67A0C386E28F}" dt="2023-03-19T07:40:26.103" v="119" actId="14100"/>
        <pc:sldMkLst>
          <pc:docMk/>
          <pc:sldMk cId="1282884818" sldId="274"/>
        </pc:sldMkLst>
        <pc:picChg chg="add del mod modCrop">
          <ac:chgData name="luigi righini" userId="7486dcbe0acff439" providerId="LiveId" clId="{9E18AE7F-1963-4499-AAF2-67A0C386E28F}" dt="2023-03-19T07:40:09.900" v="114" actId="732"/>
          <ac:picMkLst>
            <pc:docMk/>
            <pc:sldMk cId="1282884818" sldId="274"/>
            <ac:picMk id="3" creationId="{2A750ED3-005D-1089-45B2-4B9D5921E5BB}"/>
          </ac:picMkLst>
        </pc:picChg>
        <pc:picChg chg="mod ord modCrop">
          <ac:chgData name="luigi righini" userId="7486dcbe0acff439" providerId="LiveId" clId="{9E18AE7F-1963-4499-AAF2-67A0C386E28F}" dt="2023-03-19T07:40:26.103" v="119" actId="14100"/>
          <ac:picMkLst>
            <pc:docMk/>
            <pc:sldMk cId="1282884818" sldId="274"/>
            <ac:picMk id="12" creationId="{BE7BAFF6-0E3A-7F3B-D75C-8692CE41D378}"/>
          </ac:picMkLst>
        </pc:picChg>
      </pc:sldChg>
      <pc:sldChg chg="add">
        <pc:chgData name="luigi righini" userId="7486dcbe0acff439" providerId="LiveId" clId="{9E18AE7F-1963-4499-AAF2-67A0C386E28F}" dt="2023-03-19T07:20:33.343" v="0" actId="2890"/>
        <pc:sldMkLst>
          <pc:docMk/>
          <pc:sldMk cId="4020242284" sldId="275"/>
        </pc:sldMkLst>
      </pc:sldChg>
      <pc:sldChg chg="addSp delSp modSp add mod">
        <pc:chgData name="luigi righini" userId="7486dcbe0acff439" providerId="LiveId" clId="{9E18AE7F-1963-4499-AAF2-67A0C386E28F}" dt="2023-03-19T07:25:11.774" v="20" actId="1076"/>
        <pc:sldMkLst>
          <pc:docMk/>
          <pc:sldMk cId="153027211" sldId="276"/>
        </pc:sldMkLst>
        <pc:picChg chg="del">
          <ac:chgData name="luigi righini" userId="7486dcbe0acff439" providerId="LiveId" clId="{9E18AE7F-1963-4499-AAF2-67A0C386E28F}" dt="2023-03-19T07:24:44.146" v="11" actId="478"/>
          <ac:picMkLst>
            <pc:docMk/>
            <pc:sldMk cId="153027211" sldId="276"/>
            <ac:picMk id="2" creationId="{958CB53C-457F-0111-4289-A984AC527C8F}"/>
          </ac:picMkLst>
        </pc:picChg>
        <pc:picChg chg="add mod">
          <ac:chgData name="luigi righini" userId="7486dcbe0acff439" providerId="LiveId" clId="{9E18AE7F-1963-4499-AAF2-67A0C386E28F}" dt="2023-03-19T07:25:10.298" v="19" actId="1076"/>
          <ac:picMkLst>
            <pc:docMk/>
            <pc:sldMk cId="153027211" sldId="276"/>
            <ac:picMk id="3" creationId="{1FEC34F4-3D01-B5E9-F89A-42D903ACDE12}"/>
          </ac:picMkLst>
        </pc:picChg>
        <pc:picChg chg="add mod">
          <ac:chgData name="luigi righini" userId="7486dcbe0acff439" providerId="LiveId" clId="{9E18AE7F-1963-4499-AAF2-67A0C386E28F}" dt="2023-03-19T07:25:11.774" v="20" actId="1076"/>
          <ac:picMkLst>
            <pc:docMk/>
            <pc:sldMk cId="153027211" sldId="276"/>
            <ac:picMk id="4" creationId="{848AEE72-EAB0-6101-7253-E370D7C54C9B}"/>
          </ac:picMkLst>
        </pc:picChg>
      </pc:sldChg>
      <pc:sldChg chg="addSp delSp modSp add mod">
        <pc:chgData name="luigi righini" userId="7486dcbe0acff439" providerId="LiveId" clId="{9E18AE7F-1963-4499-AAF2-67A0C386E28F}" dt="2023-03-19T07:27:19.106" v="34" actId="1440"/>
        <pc:sldMkLst>
          <pc:docMk/>
          <pc:sldMk cId="885033387" sldId="277"/>
        </pc:sldMkLst>
        <pc:picChg chg="add mod">
          <ac:chgData name="luigi righini" userId="7486dcbe0acff439" providerId="LiveId" clId="{9E18AE7F-1963-4499-AAF2-67A0C386E28F}" dt="2023-03-19T07:27:17.295" v="33" actId="1440"/>
          <ac:picMkLst>
            <pc:docMk/>
            <pc:sldMk cId="885033387" sldId="277"/>
            <ac:picMk id="2" creationId="{E8B0D260-0040-C591-C26B-1F77C49ADAF7}"/>
          </ac:picMkLst>
        </pc:picChg>
        <pc:picChg chg="del">
          <ac:chgData name="luigi righini" userId="7486dcbe0acff439" providerId="LiveId" clId="{9E18AE7F-1963-4499-AAF2-67A0C386E28F}" dt="2023-03-19T07:26:56.960" v="28" actId="478"/>
          <ac:picMkLst>
            <pc:docMk/>
            <pc:sldMk cId="885033387" sldId="277"/>
            <ac:picMk id="3" creationId="{1FEC34F4-3D01-B5E9-F89A-42D903ACDE12}"/>
          </ac:picMkLst>
        </pc:picChg>
        <pc:picChg chg="del">
          <ac:chgData name="luigi righini" userId="7486dcbe0acff439" providerId="LiveId" clId="{9E18AE7F-1963-4499-AAF2-67A0C386E28F}" dt="2023-03-19T07:26:58.013" v="29" actId="478"/>
          <ac:picMkLst>
            <pc:docMk/>
            <pc:sldMk cId="885033387" sldId="277"/>
            <ac:picMk id="4" creationId="{848AEE72-EAB0-6101-7253-E370D7C54C9B}"/>
          </ac:picMkLst>
        </pc:picChg>
        <pc:picChg chg="add mod">
          <ac:chgData name="luigi righini" userId="7486dcbe0acff439" providerId="LiveId" clId="{9E18AE7F-1963-4499-AAF2-67A0C386E28F}" dt="2023-03-19T07:27:19.106" v="34" actId="1440"/>
          <ac:picMkLst>
            <pc:docMk/>
            <pc:sldMk cId="885033387" sldId="277"/>
            <ac:picMk id="5" creationId="{F9DCBB59-E81C-09AC-4E3C-3C39BA900428}"/>
          </ac:picMkLst>
        </pc:picChg>
      </pc:sldChg>
      <pc:sldChg chg="addSp delSp modSp add mod">
        <pc:chgData name="luigi righini" userId="7486dcbe0acff439" providerId="LiveId" clId="{9E18AE7F-1963-4499-AAF2-67A0C386E28F}" dt="2023-03-19T07:38:27.248" v="102" actId="732"/>
        <pc:sldMkLst>
          <pc:docMk/>
          <pc:sldMk cId="2655500874" sldId="278"/>
        </pc:sldMkLst>
        <pc:picChg chg="del">
          <ac:chgData name="luigi righini" userId="7486dcbe0acff439" providerId="LiveId" clId="{9E18AE7F-1963-4499-AAF2-67A0C386E28F}" dt="2023-03-19T07:27:47.166" v="36" actId="478"/>
          <ac:picMkLst>
            <pc:docMk/>
            <pc:sldMk cId="2655500874" sldId="278"/>
            <ac:picMk id="2" creationId="{E8B0D260-0040-C591-C26B-1F77C49ADAF7}"/>
          </ac:picMkLst>
        </pc:picChg>
        <pc:picChg chg="add mod modCrop">
          <ac:chgData name="luigi righini" userId="7486dcbe0acff439" providerId="LiveId" clId="{9E18AE7F-1963-4499-AAF2-67A0C386E28F}" dt="2023-03-19T07:38:02.204" v="100" actId="1076"/>
          <ac:picMkLst>
            <pc:docMk/>
            <pc:sldMk cId="2655500874" sldId="278"/>
            <ac:picMk id="3" creationId="{860C0F43-800A-DE25-0557-25996C6CC3DE}"/>
          </ac:picMkLst>
        </pc:picChg>
        <pc:picChg chg="del">
          <ac:chgData name="luigi righini" userId="7486dcbe0acff439" providerId="LiveId" clId="{9E18AE7F-1963-4499-AAF2-67A0C386E28F}" dt="2023-03-19T07:27:48.800" v="37" actId="478"/>
          <ac:picMkLst>
            <pc:docMk/>
            <pc:sldMk cId="2655500874" sldId="278"/>
            <ac:picMk id="5" creationId="{F9DCBB59-E81C-09AC-4E3C-3C39BA900428}"/>
          </ac:picMkLst>
        </pc:picChg>
        <pc:picChg chg="add mod modCrop">
          <ac:chgData name="luigi righini" userId="7486dcbe0acff439" providerId="LiveId" clId="{9E18AE7F-1963-4499-AAF2-67A0C386E28F}" dt="2023-03-19T07:38:27.248" v="102" actId="732"/>
          <ac:picMkLst>
            <pc:docMk/>
            <pc:sldMk cId="2655500874" sldId="278"/>
            <ac:picMk id="6" creationId="{52CE0039-6765-206F-24B7-5A2FF880C8EC}"/>
          </ac:picMkLst>
        </pc:picChg>
      </pc:sldChg>
      <pc:sldChg chg="add">
        <pc:chgData name="luigi righini" userId="7486dcbe0acff439" providerId="LiveId" clId="{9E18AE7F-1963-4499-AAF2-67A0C386E28F}" dt="2023-03-19T07:28:51.920" v="43" actId="2890"/>
        <pc:sldMkLst>
          <pc:docMk/>
          <pc:sldMk cId="1151102123" sldId="279"/>
        </pc:sldMkLst>
      </pc:sldChg>
      <pc:sldChg chg="addSp delSp modSp add mod">
        <pc:chgData name="luigi righini" userId="7486dcbe0acff439" providerId="LiveId" clId="{9E18AE7F-1963-4499-AAF2-67A0C386E28F}" dt="2023-03-19T07:31:20.491" v="69" actId="14100"/>
        <pc:sldMkLst>
          <pc:docMk/>
          <pc:sldMk cId="2297153543" sldId="280"/>
        </pc:sldMkLst>
        <pc:picChg chg="add mod ord modCrop">
          <ac:chgData name="luigi righini" userId="7486dcbe0acff439" providerId="LiveId" clId="{9E18AE7F-1963-4499-AAF2-67A0C386E28F}" dt="2023-03-19T07:31:20.491" v="69" actId="14100"/>
          <ac:picMkLst>
            <pc:docMk/>
            <pc:sldMk cId="2297153543" sldId="280"/>
            <ac:picMk id="2" creationId="{B0C301A2-C452-F7EC-82F6-E05A48B53A78}"/>
          </ac:picMkLst>
        </pc:picChg>
        <pc:picChg chg="del">
          <ac:chgData name="luigi righini" userId="7486dcbe0acff439" providerId="LiveId" clId="{9E18AE7F-1963-4499-AAF2-67A0C386E28F}" dt="2023-03-19T07:30:09.706" v="54" actId="478"/>
          <ac:picMkLst>
            <pc:docMk/>
            <pc:sldMk cId="2297153543" sldId="280"/>
            <ac:picMk id="3" creationId="{1C6CBD0F-A85A-C7C1-D2B3-49DAA28159D8}"/>
          </ac:picMkLst>
        </pc:picChg>
        <pc:picChg chg="add mod modCrop">
          <ac:chgData name="luigi righini" userId="7486dcbe0acff439" providerId="LiveId" clId="{9E18AE7F-1963-4499-AAF2-67A0C386E28F}" dt="2023-03-19T07:30:55.482" v="63" actId="732"/>
          <ac:picMkLst>
            <pc:docMk/>
            <pc:sldMk cId="2297153543" sldId="280"/>
            <ac:picMk id="4" creationId="{B8C3A8FC-4ED0-B11E-0113-E58DF6542C26}"/>
          </ac:picMkLst>
        </pc:picChg>
      </pc:sldChg>
      <pc:sldChg chg="modSp add mod">
        <pc:chgData name="luigi righini" userId="7486dcbe0acff439" providerId="LiveId" clId="{9E18AE7F-1963-4499-AAF2-67A0C386E28F}" dt="2023-03-19T07:32:58.267" v="81" actId="1076"/>
        <pc:sldMkLst>
          <pc:docMk/>
          <pc:sldMk cId="2062650751" sldId="281"/>
        </pc:sldMkLst>
        <pc:picChg chg="mod modCrop">
          <ac:chgData name="luigi righini" userId="7486dcbe0acff439" providerId="LiveId" clId="{9E18AE7F-1963-4499-AAF2-67A0C386E28F}" dt="2023-03-19T07:32:58.267" v="81" actId="1076"/>
          <ac:picMkLst>
            <pc:docMk/>
            <pc:sldMk cId="2062650751" sldId="281"/>
            <ac:picMk id="3" creationId="{1C6CBD0F-A85A-C7C1-D2B3-49DAA28159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7486dcbe0acff439/Righini%20OneDrive/Sistemi%20Ambientali/sperimentazione%20UNI-BS%20Ricrea/biopila%2013-19%20B%20tabelle%20temp%20e%20umidit&#224;%20M_IMP_04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7486dcbe0acff439/Righini%20OneDrive/Sistemi%20Ambientali/sperimentazione%20UNI-BS%20Ricrea/biopila%2013-19%20B%20tabelle%20temp%20e%20umidit&#224;%20M_IMP_0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2000" b="1" dirty="0">
                <a:solidFill>
                  <a:schemeClr val="bg1"/>
                </a:solidFill>
                <a:highlight>
                  <a:srgbClr val="FF9900"/>
                </a:highlight>
                <a:latin typeface="Arial Black" panose="020B0A04020102020204" pitchFamily="34" charset="0"/>
              </a:rPr>
              <a:t> CONFRONTO TEMPERATURE </a:t>
            </a:r>
            <a:r>
              <a:rPr lang="it-IT" sz="2000" b="1" dirty="0">
                <a:solidFill>
                  <a:srgbClr val="FF9900"/>
                </a:solidFill>
                <a:highlight>
                  <a:srgbClr val="FF9900"/>
                </a:highlight>
                <a:latin typeface="Arial Black" panose="020B0A04020102020204" pitchFamily="34" charset="0"/>
              </a:rPr>
              <a:t>.</a:t>
            </a:r>
          </a:p>
        </c:rich>
      </c:tx>
      <c:layout>
        <c:manualLayout>
          <c:xMode val="edge"/>
          <c:yMode val="edge"/>
          <c:x val="0.29559015898242591"/>
          <c:y val="2.94979551090071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>
        <c:manualLayout>
          <c:layoutTarget val="inner"/>
          <c:xMode val="edge"/>
          <c:yMode val="edge"/>
          <c:x val="6.6230913413254502E-2"/>
          <c:y val="0.15380046933894898"/>
          <c:w val="0.91144508851705197"/>
          <c:h val="0.67180904262364116"/>
        </c:manualLayout>
      </c:layout>
      <c:lineChart>
        <c:grouping val="standard"/>
        <c:varyColors val="0"/>
        <c:ser>
          <c:idx val="0"/>
          <c:order val="0"/>
          <c:tx>
            <c:strRef>
              <c:f>'dati processo °C'!$A$5</c:f>
              <c:strCache>
                <c:ptCount val="1"/>
                <c:pt idx="0">
                  <c:v>T Bio B (AMMENDANTE)</c:v>
                </c:pt>
              </c:strCache>
            </c:strRef>
          </c:tx>
          <c:spPr>
            <a:ln w="38100" cap="rnd" cmpd="sng" algn="ctr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'dati processo °C'!$B$4:$AG$4</c:f>
              <c:numCache>
                <c:formatCode>[$-410]d\-mmm;@</c:formatCode>
                <c:ptCount val="32"/>
                <c:pt idx="0">
                  <c:v>43559</c:v>
                </c:pt>
                <c:pt idx="1">
                  <c:v>43574</c:v>
                </c:pt>
                <c:pt idx="2">
                  <c:v>43581</c:v>
                </c:pt>
                <c:pt idx="3">
                  <c:v>43585</c:v>
                </c:pt>
                <c:pt idx="4">
                  <c:v>43594</c:v>
                </c:pt>
                <c:pt idx="5">
                  <c:v>43600</c:v>
                </c:pt>
                <c:pt idx="6">
                  <c:v>43607</c:v>
                </c:pt>
                <c:pt idx="7">
                  <c:v>43614</c:v>
                </c:pt>
                <c:pt idx="8">
                  <c:v>43621</c:v>
                </c:pt>
                <c:pt idx="9">
                  <c:v>43626</c:v>
                </c:pt>
                <c:pt idx="10">
                  <c:v>43635</c:v>
                </c:pt>
                <c:pt idx="11">
                  <c:v>43641</c:v>
                </c:pt>
                <c:pt idx="12">
                  <c:v>43649</c:v>
                </c:pt>
                <c:pt idx="13">
                  <c:v>43656</c:v>
                </c:pt>
                <c:pt idx="14">
                  <c:v>43662</c:v>
                </c:pt>
                <c:pt idx="15">
                  <c:v>43670</c:v>
                </c:pt>
                <c:pt idx="16">
                  <c:v>43676</c:v>
                </c:pt>
                <c:pt idx="17">
                  <c:v>43683</c:v>
                </c:pt>
                <c:pt idx="18">
                  <c:v>43689</c:v>
                </c:pt>
                <c:pt idx="19">
                  <c:v>43700</c:v>
                </c:pt>
                <c:pt idx="20">
                  <c:v>43705</c:v>
                </c:pt>
                <c:pt idx="21">
                  <c:v>43711</c:v>
                </c:pt>
                <c:pt idx="22">
                  <c:v>43720</c:v>
                </c:pt>
                <c:pt idx="23">
                  <c:v>43726</c:v>
                </c:pt>
                <c:pt idx="24">
                  <c:v>43732</c:v>
                </c:pt>
                <c:pt idx="25">
                  <c:v>43742</c:v>
                </c:pt>
                <c:pt idx="26">
                  <c:v>43752</c:v>
                </c:pt>
                <c:pt idx="27">
                  <c:v>43763</c:v>
                </c:pt>
                <c:pt idx="28">
                  <c:v>43774</c:v>
                </c:pt>
                <c:pt idx="29">
                  <c:v>43784</c:v>
                </c:pt>
                <c:pt idx="30">
                  <c:v>43790</c:v>
                </c:pt>
                <c:pt idx="31">
                  <c:v>43797</c:v>
                </c:pt>
              </c:numCache>
            </c:numRef>
          </c:cat>
          <c:val>
            <c:numRef>
              <c:f>'dati processo °C'!$B$5:$AG$5</c:f>
              <c:numCache>
                <c:formatCode>_-* #,##0.0_-;\-* #,##0.0_-;_-* "-"??_-;_-@_-</c:formatCode>
                <c:ptCount val="32"/>
                <c:pt idx="0">
                  <c:v>15.6</c:v>
                </c:pt>
                <c:pt idx="1">
                  <c:v>15.6</c:v>
                </c:pt>
                <c:pt idx="2">
                  <c:v>20.9</c:v>
                </c:pt>
                <c:pt idx="3">
                  <c:v>19.8</c:v>
                </c:pt>
                <c:pt idx="4">
                  <c:v>19.600000000000001</c:v>
                </c:pt>
                <c:pt idx="5">
                  <c:v>17.600000000000001</c:v>
                </c:pt>
                <c:pt idx="6">
                  <c:v>17.7</c:v>
                </c:pt>
                <c:pt idx="7">
                  <c:v>18.3</c:v>
                </c:pt>
                <c:pt idx="8">
                  <c:v>20.3</c:v>
                </c:pt>
                <c:pt idx="9">
                  <c:v>21</c:v>
                </c:pt>
                <c:pt idx="10">
                  <c:v>22</c:v>
                </c:pt>
                <c:pt idx="11">
                  <c:v>22.5</c:v>
                </c:pt>
                <c:pt idx="12">
                  <c:v>24.9</c:v>
                </c:pt>
                <c:pt idx="13">
                  <c:v>25.1</c:v>
                </c:pt>
                <c:pt idx="14">
                  <c:v>22.3</c:v>
                </c:pt>
                <c:pt idx="15">
                  <c:v>24.2</c:v>
                </c:pt>
                <c:pt idx="16">
                  <c:v>24.2</c:v>
                </c:pt>
                <c:pt idx="17">
                  <c:v>24.1</c:v>
                </c:pt>
                <c:pt idx="18">
                  <c:v>25</c:v>
                </c:pt>
                <c:pt idx="19">
                  <c:v>25</c:v>
                </c:pt>
                <c:pt idx="20">
                  <c:v>23.2</c:v>
                </c:pt>
                <c:pt idx="21">
                  <c:v>24.4</c:v>
                </c:pt>
                <c:pt idx="22">
                  <c:v>21</c:v>
                </c:pt>
                <c:pt idx="23">
                  <c:v>23</c:v>
                </c:pt>
                <c:pt idx="24">
                  <c:v>20.6</c:v>
                </c:pt>
                <c:pt idx="25">
                  <c:v>21.3</c:v>
                </c:pt>
                <c:pt idx="26">
                  <c:v>18.5</c:v>
                </c:pt>
                <c:pt idx="27">
                  <c:v>18.100000000000001</c:v>
                </c:pt>
                <c:pt idx="28">
                  <c:v>16.2</c:v>
                </c:pt>
                <c:pt idx="29">
                  <c:v>13.6</c:v>
                </c:pt>
                <c:pt idx="30">
                  <c:v>13</c:v>
                </c:pt>
                <c:pt idx="31">
                  <c:v>11.5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76D-4F82-82B7-E877895F100B}"/>
            </c:ext>
          </c:extLst>
        </c:ser>
        <c:ser>
          <c:idx val="1"/>
          <c:order val="1"/>
          <c:tx>
            <c:strRef>
              <c:f>'dati processo °C'!#REF!</c:f>
              <c:strCache>
                <c:ptCount val="1"/>
                <c:pt idx="0">
                  <c:v>#REF!</c:v>
                </c:pt>
              </c:strCache>
            </c:strRef>
          </c:tx>
          <c:spPr>
            <a:ln w="22225" cap="rnd" cmpd="sng" algn="ctr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'dati processo °C'!$B$4:$AG$4</c:f>
              <c:numCache>
                <c:formatCode>[$-410]d\-mmm;@</c:formatCode>
                <c:ptCount val="32"/>
                <c:pt idx="0">
                  <c:v>43559</c:v>
                </c:pt>
                <c:pt idx="1">
                  <c:v>43574</c:v>
                </c:pt>
                <c:pt idx="2">
                  <c:v>43581</c:v>
                </c:pt>
                <c:pt idx="3">
                  <c:v>43585</c:v>
                </c:pt>
                <c:pt idx="4">
                  <c:v>43594</c:v>
                </c:pt>
                <c:pt idx="5">
                  <c:v>43600</c:v>
                </c:pt>
                <c:pt idx="6">
                  <c:v>43607</c:v>
                </c:pt>
                <c:pt idx="7">
                  <c:v>43614</c:v>
                </c:pt>
                <c:pt idx="8">
                  <c:v>43621</c:v>
                </c:pt>
                <c:pt idx="9">
                  <c:v>43626</c:v>
                </c:pt>
                <c:pt idx="10">
                  <c:v>43635</c:v>
                </c:pt>
                <c:pt idx="11">
                  <c:v>43641</c:v>
                </c:pt>
                <c:pt idx="12">
                  <c:v>43649</c:v>
                </c:pt>
                <c:pt idx="13">
                  <c:v>43656</c:v>
                </c:pt>
                <c:pt idx="14">
                  <c:v>43662</c:v>
                </c:pt>
                <c:pt idx="15">
                  <c:v>43670</c:v>
                </c:pt>
                <c:pt idx="16">
                  <c:v>43676</c:v>
                </c:pt>
                <c:pt idx="17">
                  <c:v>43683</c:v>
                </c:pt>
                <c:pt idx="18">
                  <c:v>43689</c:v>
                </c:pt>
                <c:pt idx="19">
                  <c:v>43700</c:v>
                </c:pt>
                <c:pt idx="20">
                  <c:v>43705</c:v>
                </c:pt>
                <c:pt idx="21">
                  <c:v>43711</c:v>
                </c:pt>
                <c:pt idx="22">
                  <c:v>43720</c:v>
                </c:pt>
                <c:pt idx="23">
                  <c:v>43726</c:v>
                </c:pt>
                <c:pt idx="24">
                  <c:v>43732</c:v>
                </c:pt>
                <c:pt idx="25">
                  <c:v>43742</c:v>
                </c:pt>
                <c:pt idx="26">
                  <c:v>43752</c:v>
                </c:pt>
                <c:pt idx="27">
                  <c:v>43763</c:v>
                </c:pt>
                <c:pt idx="28">
                  <c:v>43774</c:v>
                </c:pt>
                <c:pt idx="29">
                  <c:v>43784</c:v>
                </c:pt>
                <c:pt idx="30">
                  <c:v>43790</c:v>
                </c:pt>
                <c:pt idx="31">
                  <c:v>43797</c:v>
                </c:pt>
              </c:numCache>
            </c:numRef>
          </c:cat>
          <c:val>
            <c:numRef>
              <c:f>'dati processo °C'!#REF!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D76D-4F82-82B7-E877895F100B}"/>
            </c:ext>
          </c:extLst>
        </c:ser>
        <c:ser>
          <c:idx val="2"/>
          <c:order val="2"/>
          <c:tx>
            <c:strRef>
              <c:f>'dati processo °C'!$A$6</c:f>
              <c:strCache>
                <c:ptCount val="1"/>
                <c:pt idx="0">
                  <c:v>T Bio A</c:v>
                </c:pt>
              </c:strCache>
            </c:strRef>
          </c:tx>
          <c:spPr>
            <a:ln w="38100" cap="rnd" cmpd="sng" algn="ctr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trendline>
            <c:spPr>
              <a:ln w="9525" cap="rnd">
                <a:solidFill>
                  <a:schemeClr val="accent3"/>
                </a:solidFill>
              </a:ln>
              <a:effectLst/>
            </c:spPr>
            <c:trendlineType val="linear"/>
            <c:dispRSqr val="0"/>
            <c:dispEq val="0"/>
          </c:trendline>
          <c:cat>
            <c:numRef>
              <c:f>'dati processo °C'!$B$4:$AG$4</c:f>
              <c:numCache>
                <c:formatCode>[$-410]d\-mmm;@</c:formatCode>
                <c:ptCount val="32"/>
                <c:pt idx="0">
                  <c:v>43559</c:v>
                </c:pt>
                <c:pt idx="1">
                  <c:v>43574</c:v>
                </c:pt>
                <c:pt idx="2">
                  <c:v>43581</c:v>
                </c:pt>
                <c:pt idx="3">
                  <c:v>43585</c:v>
                </c:pt>
                <c:pt idx="4">
                  <c:v>43594</c:v>
                </c:pt>
                <c:pt idx="5">
                  <c:v>43600</c:v>
                </c:pt>
                <c:pt idx="6">
                  <c:v>43607</c:v>
                </c:pt>
                <c:pt idx="7">
                  <c:v>43614</c:v>
                </c:pt>
                <c:pt idx="8">
                  <c:v>43621</c:v>
                </c:pt>
                <c:pt idx="9">
                  <c:v>43626</c:v>
                </c:pt>
                <c:pt idx="10">
                  <c:v>43635</c:v>
                </c:pt>
                <c:pt idx="11">
                  <c:v>43641</c:v>
                </c:pt>
                <c:pt idx="12">
                  <c:v>43649</c:v>
                </c:pt>
                <c:pt idx="13">
                  <c:v>43656</c:v>
                </c:pt>
                <c:pt idx="14">
                  <c:v>43662</c:v>
                </c:pt>
                <c:pt idx="15">
                  <c:v>43670</c:v>
                </c:pt>
                <c:pt idx="16">
                  <c:v>43676</c:v>
                </c:pt>
                <c:pt idx="17">
                  <c:v>43683</c:v>
                </c:pt>
                <c:pt idx="18">
                  <c:v>43689</c:v>
                </c:pt>
                <c:pt idx="19">
                  <c:v>43700</c:v>
                </c:pt>
                <c:pt idx="20">
                  <c:v>43705</c:v>
                </c:pt>
                <c:pt idx="21">
                  <c:v>43711</c:v>
                </c:pt>
                <c:pt idx="22">
                  <c:v>43720</c:v>
                </c:pt>
                <c:pt idx="23">
                  <c:v>43726</c:v>
                </c:pt>
                <c:pt idx="24">
                  <c:v>43732</c:v>
                </c:pt>
                <c:pt idx="25">
                  <c:v>43742</c:v>
                </c:pt>
                <c:pt idx="26">
                  <c:v>43752</c:v>
                </c:pt>
                <c:pt idx="27">
                  <c:v>43763</c:v>
                </c:pt>
                <c:pt idx="28">
                  <c:v>43774</c:v>
                </c:pt>
                <c:pt idx="29">
                  <c:v>43784</c:v>
                </c:pt>
                <c:pt idx="30">
                  <c:v>43790</c:v>
                </c:pt>
                <c:pt idx="31">
                  <c:v>43797</c:v>
                </c:pt>
              </c:numCache>
            </c:numRef>
          </c:cat>
          <c:val>
            <c:numRef>
              <c:f>'dati processo °C'!$B$6:$AG$6</c:f>
              <c:numCache>
                <c:formatCode>_-* #,##0.0_-;\-* #,##0.0_-;_-* "-"??_-;_-@_-</c:formatCode>
                <c:ptCount val="32"/>
                <c:pt idx="0">
                  <c:v>14.5</c:v>
                </c:pt>
                <c:pt idx="1">
                  <c:v>15.2</c:v>
                </c:pt>
                <c:pt idx="2">
                  <c:v>16.3</c:v>
                </c:pt>
                <c:pt idx="3">
                  <c:v>15</c:v>
                </c:pt>
                <c:pt idx="4">
                  <c:v>15.2</c:v>
                </c:pt>
                <c:pt idx="5">
                  <c:v>14.8</c:v>
                </c:pt>
                <c:pt idx="6">
                  <c:v>14.4</c:v>
                </c:pt>
                <c:pt idx="7">
                  <c:v>16.600000000000001</c:v>
                </c:pt>
                <c:pt idx="8">
                  <c:v>18.399999999999999</c:v>
                </c:pt>
                <c:pt idx="9">
                  <c:v>19.600000000000001</c:v>
                </c:pt>
                <c:pt idx="10">
                  <c:v>21.3</c:v>
                </c:pt>
                <c:pt idx="11">
                  <c:v>23</c:v>
                </c:pt>
                <c:pt idx="12">
                  <c:v>25.4</c:v>
                </c:pt>
                <c:pt idx="13">
                  <c:v>24.5</c:v>
                </c:pt>
                <c:pt idx="14">
                  <c:v>22.2</c:v>
                </c:pt>
                <c:pt idx="15">
                  <c:v>24.6</c:v>
                </c:pt>
                <c:pt idx="16">
                  <c:v>24.2</c:v>
                </c:pt>
                <c:pt idx="17">
                  <c:v>25.1</c:v>
                </c:pt>
                <c:pt idx="18">
                  <c:v>24.9</c:v>
                </c:pt>
                <c:pt idx="19">
                  <c:v>25</c:v>
                </c:pt>
                <c:pt idx="20">
                  <c:v>24.1</c:v>
                </c:pt>
                <c:pt idx="21">
                  <c:v>23.8</c:v>
                </c:pt>
                <c:pt idx="22">
                  <c:v>20</c:v>
                </c:pt>
                <c:pt idx="23">
                  <c:v>22</c:v>
                </c:pt>
                <c:pt idx="24">
                  <c:v>19.5</c:v>
                </c:pt>
                <c:pt idx="25">
                  <c:v>20.100000000000001</c:v>
                </c:pt>
                <c:pt idx="26">
                  <c:v>17.5</c:v>
                </c:pt>
                <c:pt idx="27">
                  <c:v>16.899999999999999</c:v>
                </c:pt>
                <c:pt idx="28">
                  <c:v>15.2</c:v>
                </c:pt>
                <c:pt idx="29">
                  <c:v>13.5</c:v>
                </c:pt>
                <c:pt idx="30">
                  <c:v>12.4</c:v>
                </c:pt>
                <c:pt idx="31">
                  <c:v>11.8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76D-4F82-82B7-E877895F10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76190464"/>
        <c:axId val="76192000"/>
      </c:lineChart>
      <c:catAx>
        <c:axId val="76190464"/>
        <c:scaling>
          <c:orientation val="minMax"/>
        </c:scaling>
        <c:delete val="0"/>
        <c:axPos val="b"/>
        <c:numFmt formatCode="[$-410]d\-mmm;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192000"/>
        <c:crosses val="autoZero"/>
        <c:auto val="0"/>
        <c:lblAlgn val="ctr"/>
        <c:lblOffset val="100"/>
        <c:tickMarkSkip val="1"/>
        <c:noMultiLvlLbl val="0"/>
      </c:catAx>
      <c:valAx>
        <c:axId val="76192000"/>
        <c:scaling>
          <c:orientation val="minMax"/>
        </c:scaling>
        <c:delete val="0"/>
        <c:axPos val="l"/>
        <c:numFmt formatCode="_-* #,##0.0_-;\-* #,##0.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6190464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legend>
      <c:legendPos val="b"/>
      <c:legendEntry>
        <c:idx val="1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3089704195181438"/>
          <c:y val="0.93819998230872736"/>
          <c:w val="0.37968960280794506"/>
          <c:h val="4.36807304131319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4874919081202"/>
          <c:y val="0.17914267434420986"/>
          <c:w val="0.86334195383274481"/>
          <c:h val="0.70006841275358811"/>
        </c:manualLayout>
      </c:layout>
      <c:lineChart>
        <c:grouping val="standard"/>
        <c:varyColors val="0"/>
        <c:ser>
          <c:idx val="0"/>
          <c:order val="0"/>
          <c:tx>
            <c:strRef>
              <c:f>'[biopila 13-19 B tabelle temp e umidità M_IMP_04.xlsx]andamento C12'!$A$5</c:f>
              <c:strCache>
                <c:ptCount val="1"/>
                <c:pt idx="0">
                  <c:v>Bio B - idrocarburi C&gt;12</c:v>
                </c:pt>
              </c:strCache>
            </c:strRef>
          </c:tx>
          <c:spPr>
            <a:ln w="38100" cap="rnd" cmpd="sng" algn="ctr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999098129278155E-2"/>
                  <c:y val="6.6538707613563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8A9-49A6-ADDF-93E8FE284FAD}"/>
                </c:ext>
              </c:extLst>
            </c:dLbl>
            <c:dLbl>
              <c:idx val="1"/>
              <c:layout>
                <c:manualLayout>
                  <c:x val="1.1803130840865265E-3"/>
                  <c:y val="-3.5828534868841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8A9-49A6-ADDF-93E8FE284FAD}"/>
                </c:ext>
              </c:extLst>
            </c:dLbl>
            <c:dLbl>
              <c:idx val="2"/>
              <c:layout>
                <c:manualLayout>
                  <c:x val="-0.11567068224047963"/>
                  <c:y val="5.1183621241202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8A9-49A6-ADDF-93E8FE284FAD}"/>
                </c:ext>
              </c:extLst>
            </c:dLbl>
            <c:dLbl>
              <c:idx val="3"/>
              <c:layout>
                <c:manualLayout>
                  <c:x val="4.6469019058524663E-8"/>
                  <c:y val="5.3742802303262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9802999240603263E-2"/>
                      <c:h val="5.47231500093198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B8A9-49A6-ADDF-93E8FE284FAD}"/>
                </c:ext>
              </c:extLst>
            </c:dLbl>
            <c:dLbl>
              <c:idx val="4"/>
              <c:layout>
                <c:manualLayout>
                  <c:x val="0"/>
                  <c:y val="2.8150991682661549E-2"/>
                </c:manualLayout>
              </c:layout>
              <c:tx>
                <c:rich>
                  <a:bodyPr/>
                  <a:lstStyle/>
                  <a:p>
                    <a:fld id="{9C367FDE-6380-49C0-8D8F-597037534E31}" type="VALUE">
                      <a:rPr lang="en-US" b="1" smtClean="0">
                        <a:latin typeface="Arial Narrow" panose="020B0606020202030204" pitchFamily="34" charset="0"/>
                      </a:rPr>
                      <a:pPr/>
                      <a:t>[VALORE]</a:t>
                    </a:fld>
                    <a:endParaRPr lang="it-IT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8A9-49A6-ADDF-93E8FE284FAD}"/>
                </c:ext>
              </c:extLst>
            </c:dLbl>
            <c:dLbl>
              <c:idx val="5"/>
              <c:layout>
                <c:manualLayout>
                  <c:x val="-0.12039193457682569"/>
                  <c:y val="-2.5591810620601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8A9-49A6-ADDF-93E8FE284FAD}"/>
                </c:ext>
              </c:extLst>
            </c:dLbl>
            <c:dLbl>
              <c:idx val="6"/>
              <c:layout>
                <c:manualLayout>
                  <c:x val="-8.8523481306489654E-2"/>
                  <c:y val="1.5355086372360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8A9-49A6-ADDF-93E8FE284FA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0">
                <a:spAutoFit/>
              </a:bodyPr>
              <a:lstStyle/>
              <a:p>
                <a:pPr algn="ctr">
                  <a:defRPr lang="en-US" sz="1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'[biopila 13-19 B tabelle temp e umidità M_IMP_04.xlsx]andamento C12'!$B$4:$H$4</c:f>
              <c:strCache>
                <c:ptCount val="7"/>
                <c:pt idx="0">
                  <c:v>T 0 - 29 mar</c:v>
                </c:pt>
                <c:pt idx="1">
                  <c:v>T 21 - 19 apr</c:v>
                </c:pt>
                <c:pt idx="2">
                  <c:v>T 42 - 10 mag</c:v>
                </c:pt>
                <c:pt idx="3">
                  <c:v>T 63 - 31 mag</c:v>
                </c:pt>
                <c:pt idx="4">
                  <c:v>T 84 - 21 giu</c:v>
                </c:pt>
                <c:pt idx="5">
                  <c:v>T 105 - 12 lug</c:v>
                </c:pt>
                <c:pt idx="6">
                  <c:v>T 126 - 2 ago</c:v>
                </c:pt>
              </c:strCache>
            </c:strRef>
          </c:cat>
          <c:val>
            <c:numRef>
              <c:f>'[biopila 13-19 B tabelle temp e umidità M_IMP_04.xlsx]andamento C12'!$B$5:$H$5</c:f>
              <c:numCache>
                <c:formatCode>"mg/kg ss"\ \ #,##0</c:formatCode>
                <c:ptCount val="7"/>
                <c:pt idx="0">
                  <c:v>1250</c:v>
                </c:pt>
                <c:pt idx="1">
                  <c:v>1031</c:v>
                </c:pt>
                <c:pt idx="2">
                  <c:v>520</c:v>
                </c:pt>
                <c:pt idx="3">
                  <c:v>397</c:v>
                </c:pt>
                <c:pt idx="4">
                  <c:v>464</c:v>
                </c:pt>
                <c:pt idx="5">
                  <c:v>746</c:v>
                </c:pt>
                <c:pt idx="6">
                  <c:v>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8A9-49A6-ADDF-93E8FE284FAD}"/>
            </c:ext>
          </c:extLst>
        </c:ser>
        <c:ser>
          <c:idx val="1"/>
          <c:order val="1"/>
          <c:tx>
            <c:strRef>
              <c:f>'[biopila 13-19 B tabelle temp e umidità M_IMP_04.xlsx]andamento C12'!$A$6</c:f>
              <c:strCache>
                <c:ptCount val="1"/>
                <c:pt idx="0">
                  <c:v>Bio A - idrocarburi C&gt;12</c:v>
                </c:pt>
              </c:strCache>
            </c:strRef>
          </c:tx>
          <c:spPr>
            <a:ln w="38100" cap="rnd" cmpd="sng" algn="ctr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0.11094942990413348"/>
                  <c:y val="5.11836212412028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8A9-49A6-ADDF-93E8FE284FAD}"/>
                </c:ext>
              </c:extLst>
            </c:dLbl>
            <c:dLbl>
              <c:idx val="3"/>
              <c:layout>
                <c:manualLayout>
                  <c:x val="-2.0065322429470948E-2"/>
                  <c:y val="-5.6301983365323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8A9-49A6-ADDF-93E8FE284FAD}"/>
                </c:ext>
              </c:extLst>
            </c:dLbl>
            <c:dLbl>
              <c:idx val="4"/>
              <c:layout>
                <c:manualLayout>
                  <c:x val="3.5409392522595794E-3"/>
                  <c:y val="-3.8387715930902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8A9-49A6-ADDF-93E8FE284FAD}"/>
                </c:ext>
              </c:extLst>
            </c:dLbl>
            <c:dLbl>
              <c:idx val="5"/>
              <c:layout>
                <c:manualLayout>
                  <c:x val="8.2621915886056854E-3"/>
                  <c:y val="-4.0946896992962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8A9-49A6-ADDF-93E8FE284FAD}"/>
                </c:ext>
              </c:extLst>
            </c:dLbl>
            <c:dLbl>
              <c:idx val="6"/>
              <c:layout>
                <c:manualLayout>
                  <c:x val="-3.0688140186249688E-2"/>
                  <c:y val="-8.189379398592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8A9-49A6-ADDF-93E8FE284FA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'[biopila 13-19 B tabelle temp e umidità M_IMP_04.xlsx]andamento C12'!$B$4:$H$4</c:f>
              <c:strCache>
                <c:ptCount val="7"/>
                <c:pt idx="0">
                  <c:v>T 0 - 29 mar</c:v>
                </c:pt>
                <c:pt idx="1">
                  <c:v>T 21 - 19 apr</c:v>
                </c:pt>
                <c:pt idx="2">
                  <c:v>T 42 - 10 mag</c:v>
                </c:pt>
                <c:pt idx="3">
                  <c:v>T 63 - 31 mag</c:v>
                </c:pt>
                <c:pt idx="4">
                  <c:v>T 84 - 21 giu</c:v>
                </c:pt>
                <c:pt idx="5">
                  <c:v>T 105 - 12 lug</c:v>
                </c:pt>
                <c:pt idx="6">
                  <c:v>T 126 - 2 ago</c:v>
                </c:pt>
              </c:strCache>
            </c:strRef>
          </c:cat>
          <c:val>
            <c:numRef>
              <c:f>'[biopila 13-19 B tabelle temp e umidità M_IMP_04.xlsx]andamento C12'!$B$6:$H$6</c:f>
              <c:numCache>
                <c:formatCode>"mg/kg ss"\ \ #,##0</c:formatCode>
                <c:ptCount val="7"/>
                <c:pt idx="0">
                  <c:v>1549</c:v>
                </c:pt>
                <c:pt idx="1">
                  <c:v>1013</c:v>
                </c:pt>
                <c:pt idx="2">
                  <c:v>690</c:v>
                </c:pt>
                <c:pt idx="3">
                  <c:v>1480</c:v>
                </c:pt>
                <c:pt idx="4">
                  <c:v>1475</c:v>
                </c:pt>
                <c:pt idx="5">
                  <c:v>868</c:v>
                </c:pt>
                <c:pt idx="6">
                  <c:v>492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A9-49A6-ADDF-93E8FE284F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522802159"/>
        <c:axId val="366712031"/>
      </c:lineChart>
      <c:catAx>
        <c:axId val="522802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66712031"/>
        <c:crosses val="autoZero"/>
        <c:auto val="1"/>
        <c:lblAlgn val="ctr"/>
        <c:lblOffset val="100"/>
        <c:noMultiLvlLbl val="0"/>
      </c:catAx>
      <c:valAx>
        <c:axId val="366712031"/>
        <c:scaling>
          <c:orientation val="minMax"/>
        </c:scaling>
        <c:delete val="0"/>
        <c:axPos val="l"/>
        <c:numFmt formatCode="&quot;mg/kg ss&quot;\ \ 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522802159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0.01081</cdr:x>
      <cdr:y>0.37989</cdr:y>
    </cdr:from>
    <cdr:to>
      <cdr:x>0.04023</cdr:x>
      <cdr:y>0.51518</cdr:y>
    </cdr:to>
    <cdr:sp macro="" textlink="">
      <cdr:nvSpPr>
        <cdr:cNvPr id="26" name="CasellaDiTesto 25"/>
        <cdr:cNvSpPr txBox="1"/>
      </cdr:nvSpPr>
      <cdr:spPr>
        <a:xfrm xmlns:a="http://schemas.openxmlformats.org/drawingml/2006/main" rot="16200000">
          <a:off x="-58335" y="2038113"/>
          <a:ext cx="663783" cy="3153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100"/>
            <a:t>°C</a:t>
          </a:r>
        </a:p>
      </cdr:txBody>
    </cdr:sp>
  </cdr:relSizeAnchor>
  <cdr:relSizeAnchor xmlns:cdr="http://schemas.openxmlformats.org/drawingml/2006/chartDrawing">
    <cdr:from>
      <cdr:x>0.09607</cdr:x>
      <cdr:y>0.16875</cdr:y>
    </cdr:from>
    <cdr:to>
      <cdr:x>0.10542</cdr:x>
      <cdr:y>0.47284</cdr:y>
    </cdr:to>
    <cdr:sp macro="" textlink="">
      <cdr:nvSpPr>
        <cdr:cNvPr id="2" name="Freccia in giù 1">
          <a:extLst xmlns:a="http://schemas.openxmlformats.org/drawingml/2006/main">
            <a:ext uri="{FF2B5EF4-FFF2-40B4-BE49-F238E27FC236}">
              <a16:creationId xmlns:a16="http://schemas.microsoft.com/office/drawing/2014/main" id="{EF68835A-D948-068E-FD0B-28EEFA743476}"/>
            </a:ext>
          </a:extLst>
        </cdr:cNvPr>
        <cdr:cNvSpPr/>
      </cdr:nvSpPr>
      <cdr:spPr>
        <a:xfrm xmlns:a="http://schemas.openxmlformats.org/drawingml/2006/main">
          <a:off x="1029820" y="827935"/>
          <a:ext cx="100208" cy="1491975"/>
        </a:xfrm>
        <a:prstGeom xmlns:a="http://schemas.openxmlformats.org/drawingml/2006/main" prst="downArrow">
          <a:avLst/>
        </a:prstGeom>
        <a:solidFill xmlns:a="http://schemas.openxmlformats.org/drawingml/2006/main">
          <a:srgbClr val="CC00F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it-IT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A1419-6088-44C6-9CDA-B980C14C3CC6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D014A-A86C-4ACD-A445-542A7AE861F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227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4577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608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7249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270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0776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63885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632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7538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954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4539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1596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5254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0412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164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D014A-A86C-4ACD-A445-542A7AE861FE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4376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304A73-E27E-477D-965D-6497BA4773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48CA589-F2E4-4ACB-B99F-2A066E3B4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2874D5-71D3-4C38-87BF-FAD76714E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651AA56-0FCE-458D-B6F2-AF57D5CF2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03182B4-D83B-4EBB-A420-04B1B4CA6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279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4F8414-4502-419E-873A-DD19A249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E9ECA80-D6FB-4F9C-9110-806D7DD71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4E7EA0-DF92-49BD-90C4-AAA7142E6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3DCF39-4774-407C-BF16-1FA42C87A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C90C96-047C-46F4-88AB-5A954F44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55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1582403-11CD-413A-94E3-74CAFEDE4B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90B168C-1B2E-4CDF-A70B-A9FBD88E3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EBA771-C9B6-455B-AC30-674676059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034BC-64D1-423C-9EE2-7B9DF9819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11C5DF3-0BAE-4F99-9A90-E868DED41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04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88B80E-F6C7-412F-8ECD-D9614AE0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A73FF85-C85F-4743-9F65-F0896D11A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00CA2CD-510C-4799-99FC-D4411D8D6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938720-6DD5-49BD-AD8A-B1A833AD2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DFEC4-F780-4B92-92AD-A16A7A48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844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96AA8E-F193-4105-AB43-F032CCEB6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ED1019B-610C-4DD7-9D33-12E7B6CC6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709A968-C2F9-4C78-B824-7298CA55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07BCFB-38F9-4748-9459-2A246AC30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4C583CF-DBCB-43FC-9074-ED5F39D1B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0653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5C5105-A10C-4F6B-B779-FB7F43CBB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727C48-5687-441D-9C5B-CD13A700A8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0CAFF8B-C389-4812-91A3-EC3AD2513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F19D7B-9997-45AD-9E37-FE7C029E8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78580FA-F09C-4434-A8B2-3C439D74D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1E5D8F6-2BB0-467F-89CF-EDEAA84A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167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70D6B7-3B4B-4687-8F2A-3D31BA14D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E782E1E-00FD-413F-87DE-399DE390D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118FCA4-95A1-4B9D-A53F-669294137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4F15D0A-52A2-4580-B68D-2FE101C7AC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F39A8B5-D482-4B4A-A2FF-47E5C8D87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167904B-F366-4399-AEC5-246542A9C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1124AA5-D6D5-4F80-94F7-811F2FF2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6825B49-0BA3-4319-8E5C-1099FC5F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9803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C402DA-3F95-45F9-99B2-21902FE6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B56391A-D6C1-4BE1-B6FA-7C31662F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5D4BDCF-F599-4B06-8A40-F3DE237E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5848C78-D5B2-4A40-A2D4-1A199969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510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A277E2E-FE04-4010-9F6D-EE86654F8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D21EDE4-930F-467C-A17E-29157A40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CAA37B-D1C3-4DEA-A511-9363ECC0A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301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E99FB6-6BE4-4A10-8CAE-D3A9B148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9BA03B1-4F8C-4D2A-9052-8F8D7CFE9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48BC9B5-F2CB-482E-8FED-AEF7CFCDC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57555E-E0AE-4835-8038-4D3A18E6E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C4DD97E-A539-4CC9-BABD-5E95EB63B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3336E07-C72D-4C3E-AD9D-E02DB43CF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881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7A1530-D7AC-45D4-B8C6-C2ED3931C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D24114B-7AFD-4CBB-952A-4057F9BA5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A4ECA78-F3D1-46A7-A071-566AF2B8A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4ECAF7-54A5-4506-BAC2-5AA2DC8F8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8479E6A-3927-4565-8C5C-3491A45C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BA4F0E9-C393-4F34-90FC-14991286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4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DFA2EB6-9415-48FD-BC9B-8FEA09653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55B42DC-613F-4D6C-8642-A0F29A596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0E8334C-B4D4-41BC-8F88-056167D02A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79437-CEB1-4D11-A396-783A53A3C0FD}" type="datetimeFigureOut">
              <a:rPr lang="it-IT" smtClean="0"/>
              <a:t>19/03/2023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3B67232-82B2-4FC1-8F21-CE572E72D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74D311-A33D-45AA-A93C-E8EC4EF06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D9FE-DF6F-4F27-9E0C-72854E5A221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68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pic>
        <p:nvPicPr>
          <p:cNvPr id="12" name="Immagine 11" descr="Immagine che contiene testo&#10;&#10;Descrizione generata automaticamente">
            <a:extLst>
              <a:ext uri="{FF2B5EF4-FFF2-40B4-BE49-F238E27FC236}">
                <a16:creationId xmlns:a16="http://schemas.microsoft.com/office/drawing/2014/main" id="{21FAEE0F-0115-9A16-5358-A3A43D6C2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3" y="2152744"/>
            <a:ext cx="12076594" cy="2000465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8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8" name="Immagine 7" descr="Immagine che contiene aria aperta, natura, buco&#10;&#10;Descrizione generata automaticamente">
            <a:extLst>
              <a:ext uri="{FF2B5EF4-FFF2-40B4-BE49-F238E27FC236}">
                <a16:creationId xmlns:a16="http://schemas.microsoft.com/office/drawing/2014/main" id="{52190A44-E453-80AA-4889-BD4929617D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45" y="1147780"/>
            <a:ext cx="9214909" cy="4562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0242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A750ED3-005D-1089-45B2-4B9D5921E5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364" y="2967322"/>
            <a:ext cx="7733881" cy="290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Immagine 11" descr="Immagine che contiene terreno, aria aperta, sporco, cemento&#10;&#10;Descrizione generata automaticamente">
            <a:extLst>
              <a:ext uri="{FF2B5EF4-FFF2-40B4-BE49-F238E27FC236}">
                <a16:creationId xmlns:a16="http://schemas.microsoft.com/office/drawing/2014/main" id="{BE7BAFF6-0E3A-7F3B-D75C-8692CE41D3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55" y="982921"/>
            <a:ext cx="4287480" cy="3027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2884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171E75C-0441-09DB-F4E1-DDF8250995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000"/>
                    </a14:imgEffect>
                  </a14:imgLayer>
                </a14:imgProps>
              </a:ext>
            </a:extLst>
          </a:blip>
          <a:srcRect l="55961" t="9193" r="1966" b="12213"/>
          <a:stretch/>
        </p:blipFill>
        <p:spPr>
          <a:xfrm flipH="1">
            <a:off x="655168" y="1033801"/>
            <a:ext cx="6569589" cy="3835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63B50F5-52DF-9AFA-D7A3-06EEA2EC2F2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107" t="13677" r="13481" b="12213"/>
          <a:stretch/>
        </p:blipFill>
        <p:spPr>
          <a:xfrm flipH="1">
            <a:off x="6095993" y="1857576"/>
            <a:ext cx="5440839" cy="414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1671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graphicFrame>
        <p:nvGraphicFramePr>
          <p:cNvPr id="2" name="Chart 2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9332950"/>
              </p:ext>
            </p:extLst>
          </p:nvPr>
        </p:nvGraphicFramePr>
        <p:xfrm>
          <a:off x="736351" y="975813"/>
          <a:ext cx="10719298" cy="4906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45379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23C997E3-B805-B4BB-16DA-2C3F70E563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744720"/>
              </p:ext>
            </p:extLst>
          </p:nvPr>
        </p:nvGraphicFramePr>
        <p:xfrm>
          <a:off x="751562" y="947737"/>
          <a:ext cx="10759857" cy="496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E1D7B479-844D-D98E-BAA8-755A6E70D7C8}"/>
              </a:ext>
            </a:extLst>
          </p:cNvPr>
          <p:cNvSpPr txBox="1"/>
          <p:nvPr/>
        </p:nvSpPr>
        <p:spPr>
          <a:xfrm>
            <a:off x="4668026" y="1216007"/>
            <a:ext cx="285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highlight>
                  <a:srgbClr val="FF9900"/>
                </a:highlight>
                <a:latin typeface="Arial Black" panose="020B0A04020102020204" pitchFamily="34" charset="0"/>
              </a:rPr>
              <a:t> ANDAMENTO C&gt;12 </a:t>
            </a:r>
            <a:r>
              <a:rPr lang="it-IT" dirty="0">
                <a:solidFill>
                  <a:srgbClr val="FF9900"/>
                </a:solidFill>
                <a:highlight>
                  <a:srgbClr val="FF9900"/>
                </a:highlight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5626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0" y="6208286"/>
            <a:ext cx="12191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34" y="4568336"/>
            <a:ext cx="11270718" cy="1007616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4264F7E8-C6C8-587E-CB13-1EC4798D39EB}"/>
              </a:ext>
            </a:extLst>
          </p:cNvPr>
          <p:cNvSpPr/>
          <p:nvPr/>
        </p:nvSpPr>
        <p:spPr>
          <a:xfrm>
            <a:off x="1316847" y="2370727"/>
            <a:ext cx="9558291" cy="15679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ED520-DF5F-FBC2-DED3-1085CA0B3851}"/>
              </a:ext>
            </a:extLst>
          </p:cNvPr>
          <p:cNvSpPr txBox="1"/>
          <p:nvPr/>
        </p:nvSpPr>
        <p:spPr>
          <a:xfrm>
            <a:off x="2319828" y="2800775"/>
            <a:ext cx="75523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GRAZIE DELL’ATTENZIONE</a:t>
            </a:r>
          </a:p>
        </p:txBody>
      </p:sp>
    </p:spTree>
    <p:extLst>
      <p:ext uri="{BB962C8B-B14F-4D97-AF65-F5344CB8AC3E}">
        <p14:creationId xmlns:p14="http://schemas.microsoft.com/office/powerpoint/2010/main" val="3784291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ED520-DF5F-FBC2-DED3-1085CA0B3851}"/>
              </a:ext>
            </a:extLst>
          </p:cNvPr>
          <p:cNvSpPr txBox="1"/>
          <p:nvPr/>
        </p:nvSpPr>
        <p:spPr>
          <a:xfrm>
            <a:off x="691996" y="2130630"/>
            <a:ext cx="10807991" cy="1754326"/>
          </a:xfrm>
          <a:prstGeom prst="rect">
            <a:avLst/>
          </a:prstGeom>
          <a:solidFill>
            <a:srgbClr val="FF9933"/>
          </a:solidFill>
        </p:spPr>
        <p:txBody>
          <a:bodyPr wrap="square">
            <a:spAutoFit/>
          </a:bodyPr>
          <a:lstStyle/>
          <a:p>
            <a:pPr algn="ctr"/>
            <a:r>
              <a:rPr lang="it-IT" sz="3600" b="1" cap="small" dirty="0">
                <a:solidFill>
                  <a:schemeClr val="bg1"/>
                </a:solidFill>
                <a:latin typeface="Arial Rounded MT Bold" panose="020F0704030504030204" pitchFamily="34" charset="0"/>
              </a:rPr>
              <a:t>recupero di matrice terrose inquinate mediante biorisanamento: l’esperienza di Sistemi Ambientali nell’impiego di scarti vegetali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66FBB6-2E4D-BCBF-7610-E5446F581CA5}"/>
              </a:ext>
            </a:extLst>
          </p:cNvPr>
          <p:cNvSpPr txBox="1"/>
          <p:nvPr/>
        </p:nvSpPr>
        <p:spPr>
          <a:xfrm>
            <a:off x="1026506" y="5032665"/>
            <a:ext cx="10138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2"/>
                </a:solidFill>
                <a:latin typeface="Arial Rounded MT Bold" panose="020F0704030504030204" pitchFamily="34" charset="0"/>
              </a:rPr>
              <a:t>LUIGI RIGHINI – SISTEMI AMBIENTALI S.r.l.</a:t>
            </a:r>
          </a:p>
        </p:txBody>
      </p:sp>
    </p:spTree>
    <p:extLst>
      <p:ext uri="{BB962C8B-B14F-4D97-AF65-F5344CB8AC3E}">
        <p14:creationId xmlns:p14="http://schemas.microsoft.com/office/powerpoint/2010/main" val="821977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4" name="Immagine 3" descr="Immagine che contiene esterni, montagna, uomo, sporcizia">
            <a:extLst>
              <a:ext uri="{FF2B5EF4-FFF2-40B4-BE49-F238E27FC236}">
                <a16:creationId xmlns:a16="http://schemas.microsoft.com/office/drawing/2014/main" id="{C695445A-2707-B608-DEE5-6C0839B348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7" r="3120" b="13743"/>
          <a:stretch/>
        </p:blipFill>
        <p:spPr>
          <a:xfrm>
            <a:off x="836217" y="1045160"/>
            <a:ext cx="10519552" cy="4759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1200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3" name="Picture 2" descr="\\SBS-2011\UserShares\Archivio Documenti\SA_SA\MEZZI AZIENDALI\DOCUMENTI MEZZI\ATTREZZATURE\ATTREZZATURE PER IMPIANTO\mulino a martelli e generatore elettrico\20161018_0947532_resized.jpg">
            <a:extLst>
              <a:ext uri="{FF2B5EF4-FFF2-40B4-BE49-F238E27FC236}">
                <a16:creationId xmlns:a16="http://schemas.microsoft.com/office/drawing/2014/main" id="{1C6CBD0F-A85A-C7C1-D2B3-49DAA28159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12568" b="13178"/>
          <a:stretch/>
        </p:blipFill>
        <p:spPr bwMode="auto">
          <a:xfrm>
            <a:off x="513069" y="947306"/>
            <a:ext cx="11165848" cy="4963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265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8C3A8FC-4ED0-B11E-0113-E58DF6542C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5" t="19717" r="59" b="8845"/>
          <a:stretch/>
        </p:blipFill>
        <p:spPr>
          <a:xfrm>
            <a:off x="6251713" y="2276346"/>
            <a:ext cx="5520477" cy="3784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magine 1" descr="Immagine che contiene esterni, macchina, verde, sporcizia&#10;&#10;Descrizione generata automaticamente">
            <a:extLst>
              <a:ext uri="{FF2B5EF4-FFF2-40B4-BE49-F238E27FC236}">
                <a16:creationId xmlns:a16="http://schemas.microsoft.com/office/drawing/2014/main" id="{B0C301A2-C452-F7EC-82F6-E05A48B53A7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7" t="6889" r="9983" b="19334"/>
          <a:stretch/>
        </p:blipFill>
        <p:spPr>
          <a:xfrm>
            <a:off x="830339" y="1154486"/>
            <a:ext cx="5666783" cy="3924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7153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58CB53C-457F-0111-4289-A984AC527C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" t="48496" r="36962" b="21344"/>
          <a:stretch/>
        </p:blipFill>
        <p:spPr>
          <a:xfrm>
            <a:off x="594487" y="1392382"/>
            <a:ext cx="11003025" cy="407323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51102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FEC34F4-3D01-B5E9-F89A-42D903ACDE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6" t="12966" r="16696" b="16072"/>
          <a:stretch/>
        </p:blipFill>
        <p:spPr>
          <a:xfrm>
            <a:off x="549912" y="1818408"/>
            <a:ext cx="5250380" cy="39615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48AEE72-EAB0-6101-7253-E370D7C54C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70" y="982921"/>
            <a:ext cx="5620121" cy="421509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53027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8B0D260-0040-C591-C26B-1F77C49ADA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82" y="875269"/>
            <a:ext cx="5512527" cy="413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Fabio.Tomasoni\Desktop\presentazioni università\FOTO X UNIVERSITA\AIA\3 VAGLIATURA PRIMARIA\foto (2).JPG">
            <a:extLst>
              <a:ext uri="{FF2B5EF4-FFF2-40B4-BE49-F238E27FC236}">
                <a16:creationId xmlns:a16="http://schemas.microsoft.com/office/drawing/2014/main" id="{F9DCBB59-E81C-09AC-4E3C-3C39BA900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05973" y="1838326"/>
            <a:ext cx="5884180" cy="396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5033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2457E65-D31B-4087-4E6F-4B919A7D3384}"/>
              </a:ext>
            </a:extLst>
          </p:cNvPr>
          <p:cNvSpPr txBox="1"/>
          <p:nvPr/>
        </p:nvSpPr>
        <p:spPr>
          <a:xfrm>
            <a:off x="3590578" y="6270525"/>
            <a:ext cx="5010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LATTE DOC: https://santangiolina.com/progetto-di-filiera/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3EBE762-34B2-17FF-F3ED-199992F89C9F}"/>
              </a:ext>
            </a:extLst>
          </p:cNvPr>
          <p:cNvSpPr/>
          <p:nvPr/>
        </p:nvSpPr>
        <p:spPr>
          <a:xfrm>
            <a:off x="0" y="6143348"/>
            <a:ext cx="12191999" cy="7146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9A9052D-1561-4B30-D14A-945C8CB1BC18}"/>
              </a:ext>
            </a:extLst>
          </p:cNvPr>
          <p:cNvSpPr txBox="1"/>
          <p:nvPr/>
        </p:nvSpPr>
        <p:spPr>
          <a:xfrm>
            <a:off x="115409" y="6208286"/>
            <a:ext cx="3718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PROGETTO RICREA: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https://www.progetto-ricrea.org/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A3999A-6933-24F0-48CD-B6B35513A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0"/>
            <a:ext cx="12192003" cy="98292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75EF60F-3D84-EFB7-649C-47427D2D2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239" y="6143348"/>
            <a:ext cx="7993761" cy="71465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60C0F43-800A-DE25-0557-25996C6CC3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6"/>
          <a:stretch/>
        </p:blipFill>
        <p:spPr>
          <a:xfrm>
            <a:off x="5829307" y="962865"/>
            <a:ext cx="5686815" cy="493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magine 5" descr="Immagine che contiene grafico">
            <a:extLst>
              <a:ext uri="{FF2B5EF4-FFF2-40B4-BE49-F238E27FC236}">
                <a16:creationId xmlns:a16="http://schemas.microsoft.com/office/drawing/2014/main" id="{52CE0039-6765-206F-24B7-5A2FF880C8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1" b="6966"/>
          <a:stretch/>
        </p:blipFill>
        <p:spPr>
          <a:xfrm>
            <a:off x="357809" y="1488751"/>
            <a:ext cx="5738191" cy="427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5500874"/>
      </p:ext>
    </p:extLst>
  </p:cSld>
  <p:clrMapOvr>
    <a:masterClrMapping/>
  </p:clrMapOvr>
</p:sld>
</file>

<file path=ppt/theme/theme1.xml><?xml version="1.0" encoding="utf-8"?>
<a:theme xmlns:a="http://schemas.openxmlformats.org/drawingml/2006/main" name="USEFU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SEFUL" id="{0367DDE3-5B16-4412-BF0E-D26BA5CE9DEF}" vid="{8702FF65-E309-405F-A242-84BB2392043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USEFUL</Template>
  <TotalTime>27</TotalTime>
  <Words>413</Words>
  <Application>Microsoft Office PowerPoint</Application>
  <PresentationFormat>Widescreen</PresentationFormat>
  <Paragraphs>78</Paragraphs>
  <Slides>15</Slides>
  <Notes>15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Arial Narrow</vt:lpstr>
      <vt:lpstr>Arial Rounded MT Bold</vt:lpstr>
      <vt:lpstr>Calibri</vt:lpstr>
      <vt:lpstr>Calibri Light</vt:lpstr>
      <vt:lpstr>USEFUL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Cecilia Rizzo</dc:creator>
  <cp:lastModifiedBy>luigi righini</cp:lastModifiedBy>
  <cp:revision>68</cp:revision>
  <dcterms:created xsi:type="dcterms:W3CDTF">2021-04-01T07:35:45Z</dcterms:created>
  <dcterms:modified xsi:type="dcterms:W3CDTF">2023-03-19T07:47:41Z</dcterms:modified>
</cp:coreProperties>
</file>