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65" r:id="rId2"/>
    <p:sldId id="272" r:id="rId3"/>
    <p:sldId id="283" r:id="rId4"/>
    <p:sldId id="289" r:id="rId5"/>
    <p:sldId id="268" r:id="rId6"/>
    <p:sldId id="275" r:id="rId7"/>
    <p:sldId id="276" r:id="rId8"/>
    <p:sldId id="277" r:id="rId9"/>
    <p:sldId id="278" r:id="rId10"/>
    <p:sldId id="279" r:id="rId11"/>
    <p:sldId id="280" r:id="rId12"/>
    <p:sldId id="290" r:id="rId13"/>
    <p:sldId id="274" r:id="rId14"/>
    <p:sldId id="281" r:id="rId15"/>
    <p:sldId id="282" r:id="rId16"/>
    <p:sldId id="273" r:id="rId17"/>
    <p:sldId id="288" r:id="rId18"/>
    <p:sldId id="285" r:id="rId19"/>
    <p:sldId id="284" r:id="rId20"/>
    <p:sldId id="269" r:id="rId2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8810"/>
    <a:srgbClr val="FFFFFF"/>
    <a:srgbClr val="ED7D31"/>
    <a:srgbClr val="39BABD"/>
    <a:srgbClr val="000000"/>
    <a:srgbClr val="FFCC00"/>
    <a:srgbClr val="FFCB00"/>
    <a:srgbClr val="FF993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FB0FBA-2578-43BD-B86A-90B9848DF842}" v="10" dt="2023-03-13T14:21:04.6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60"/>
    <p:restoredTop sz="94675"/>
  </p:normalViewPr>
  <p:slideViewPr>
    <p:cSldViewPr snapToGrid="0">
      <p:cViewPr varScale="1">
        <p:scale>
          <a:sx n="75" d="100"/>
          <a:sy n="75" d="100"/>
        </p:scale>
        <p:origin x="701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ulia Zarro" userId="8606b3ae-9074-4d5d-be2c-62398502e16d" providerId="ADAL" clId="{65A0F75F-64E4-44E7-8BB4-966252A3E4BC}"/>
    <pc:docChg chg="custSel modSld">
      <pc:chgData name="Giulia Zarro" userId="8606b3ae-9074-4d5d-be2c-62398502e16d" providerId="ADAL" clId="{65A0F75F-64E4-44E7-8BB4-966252A3E4BC}" dt="2023-02-20T14:25:45.032" v="19" actId="20577"/>
      <pc:docMkLst>
        <pc:docMk/>
      </pc:docMkLst>
      <pc:sldChg chg="delSp modSp mod">
        <pc:chgData name="Giulia Zarro" userId="8606b3ae-9074-4d5d-be2c-62398502e16d" providerId="ADAL" clId="{65A0F75F-64E4-44E7-8BB4-966252A3E4BC}" dt="2023-02-20T14:25:45.032" v="19" actId="20577"/>
        <pc:sldMkLst>
          <pc:docMk/>
          <pc:sldMk cId="1208027897" sldId="262"/>
        </pc:sldMkLst>
        <pc:spChg chg="mod">
          <ac:chgData name="Giulia Zarro" userId="8606b3ae-9074-4d5d-be2c-62398502e16d" providerId="ADAL" clId="{65A0F75F-64E4-44E7-8BB4-966252A3E4BC}" dt="2023-02-20T14:25:45.032" v="19" actId="20577"/>
          <ac:spMkLst>
            <pc:docMk/>
            <pc:sldMk cId="1208027897" sldId="262"/>
            <ac:spMk id="21" creationId="{5DA71DF5-E474-05F8-3357-B878A61382EE}"/>
          </ac:spMkLst>
        </pc:spChg>
        <pc:picChg chg="del">
          <ac:chgData name="Giulia Zarro" userId="8606b3ae-9074-4d5d-be2c-62398502e16d" providerId="ADAL" clId="{65A0F75F-64E4-44E7-8BB4-966252A3E4BC}" dt="2023-02-20T14:25:29.134" v="0" actId="478"/>
          <ac:picMkLst>
            <pc:docMk/>
            <pc:sldMk cId="1208027897" sldId="262"/>
            <ac:picMk id="24" creationId="{B761D396-6F5A-6465-8AE2-5ECC665602AD}"/>
          </ac:picMkLst>
        </pc:picChg>
      </pc:sldChg>
    </pc:docChg>
  </pc:docChgLst>
  <pc:docChgLst>
    <pc:chgData name="Giulia Zarro" userId="8606b3ae-9074-4d5d-be2c-62398502e16d" providerId="ADAL" clId="{CCFB0FBA-2578-43BD-B86A-90B9848DF842}"/>
    <pc:docChg chg="undo custSel addSld delSld modSld">
      <pc:chgData name="Giulia Zarro" userId="8606b3ae-9074-4d5d-be2c-62398502e16d" providerId="ADAL" clId="{CCFB0FBA-2578-43BD-B86A-90B9848DF842}" dt="2023-03-13T14:27:41.061" v="185" actId="14100"/>
      <pc:docMkLst>
        <pc:docMk/>
      </pc:docMkLst>
      <pc:sldChg chg="del">
        <pc:chgData name="Giulia Zarro" userId="8606b3ae-9074-4d5d-be2c-62398502e16d" providerId="ADAL" clId="{CCFB0FBA-2578-43BD-B86A-90B9848DF842}" dt="2023-03-13T14:19:39.735" v="118" actId="47"/>
        <pc:sldMkLst>
          <pc:docMk/>
          <pc:sldMk cId="1208027897" sldId="262"/>
        </pc:sldMkLst>
      </pc:sldChg>
      <pc:sldChg chg="addSp delSp modSp mod">
        <pc:chgData name="Giulia Zarro" userId="8606b3ae-9074-4d5d-be2c-62398502e16d" providerId="ADAL" clId="{CCFB0FBA-2578-43BD-B86A-90B9848DF842}" dt="2023-03-13T14:19:55.394" v="121" actId="1076"/>
        <pc:sldMkLst>
          <pc:docMk/>
          <pc:sldMk cId="433038446" sldId="265"/>
        </pc:sldMkLst>
        <pc:spChg chg="del mod">
          <ac:chgData name="Giulia Zarro" userId="8606b3ae-9074-4d5d-be2c-62398502e16d" providerId="ADAL" clId="{CCFB0FBA-2578-43BD-B86A-90B9848DF842}" dt="2023-03-13T14:15:42.509" v="18" actId="478"/>
          <ac:spMkLst>
            <pc:docMk/>
            <pc:sldMk cId="433038446" sldId="265"/>
            <ac:spMk id="4" creationId="{96D43EA7-461A-979E-506E-3851CC4165E8}"/>
          </ac:spMkLst>
        </pc:spChg>
        <pc:spChg chg="del mod">
          <ac:chgData name="Giulia Zarro" userId="8606b3ae-9074-4d5d-be2c-62398502e16d" providerId="ADAL" clId="{CCFB0FBA-2578-43BD-B86A-90B9848DF842}" dt="2023-03-13T14:15:44.733" v="20" actId="478"/>
          <ac:spMkLst>
            <pc:docMk/>
            <pc:sldMk cId="433038446" sldId="265"/>
            <ac:spMk id="6" creationId="{EE82F01A-FC85-8C1E-C874-42CCC30BD7F2}"/>
          </ac:spMkLst>
        </pc:spChg>
        <pc:spChg chg="mod">
          <ac:chgData name="Giulia Zarro" userId="8606b3ae-9074-4d5d-be2c-62398502e16d" providerId="ADAL" clId="{CCFB0FBA-2578-43BD-B86A-90B9848DF842}" dt="2023-03-13T14:16:31.811" v="31" actId="1076"/>
          <ac:spMkLst>
            <pc:docMk/>
            <pc:sldMk cId="433038446" sldId="265"/>
            <ac:spMk id="11" creationId="{72457E65-D31B-4087-4E6F-4B919A7D3384}"/>
          </ac:spMkLst>
        </pc:spChg>
        <pc:spChg chg="add mod">
          <ac:chgData name="Giulia Zarro" userId="8606b3ae-9074-4d5d-be2c-62398502e16d" providerId="ADAL" clId="{CCFB0FBA-2578-43BD-B86A-90B9848DF842}" dt="2023-03-13T14:17:37.491" v="38" actId="14100"/>
          <ac:spMkLst>
            <pc:docMk/>
            <pc:sldMk cId="433038446" sldId="265"/>
            <ac:spMk id="14" creationId="{A3EBE762-34B2-17FF-F3ED-199992F89C9F}"/>
          </ac:spMkLst>
        </pc:spChg>
        <pc:spChg chg="add mod">
          <ac:chgData name="Giulia Zarro" userId="8606b3ae-9074-4d5d-be2c-62398502e16d" providerId="ADAL" clId="{CCFB0FBA-2578-43BD-B86A-90B9848DF842}" dt="2023-03-13T14:19:10.964" v="111" actId="1076"/>
          <ac:spMkLst>
            <pc:docMk/>
            <pc:sldMk cId="433038446" sldId="265"/>
            <ac:spMk id="15" creationId="{29A9052D-1561-4B30-D14A-945C8CB1BC18}"/>
          </ac:spMkLst>
        </pc:spChg>
        <pc:picChg chg="del mod">
          <ac:chgData name="Giulia Zarro" userId="8606b3ae-9074-4d5d-be2c-62398502e16d" providerId="ADAL" clId="{CCFB0FBA-2578-43BD-B86A-90B9848DF842}" dt="2023-03-13T14:15:42.509" v="18" actId="478"/>
          <ac:picMkLst>
            <pc:docMk/>
            <pc:sldMk cId="433038446" sldId="265"/>
            <ac:picMk id="2" creationId="{F1AFEEDE-CA45-BAA9-0D68-315C8F8EF87E}"/>
          </ac:picMkLst>
        </pc:picChg>
        <pc:picChg chg="del">
          <ac:chgData name="Giulia Zarro" userId="8606b3ae-9074-4d5d-be2c-62398502e16d" providerId="ADAL" clId="{CCFB0FBA-2578-43BD-B86A-90B9848DF842}" dt="2023-03-13T14:11:26.927" v="0" actId="478"/>
          <ac:picMkLst>
            <pc:docMk/>
            <pc:sldMk cId="433038446" sldId="265"/>
            <ac:picMk id="3" creationId="{7A91B2D4-48D7-1C4F-425F-AD0162F92A3A}"/>
          </ac:picMkLst>
        </pc:picChg>
        <pc:picChg chg="add del mod">
          <ac:chgData name="Giulia Zarro" userId="8606b3ae-9074-4d5d-be2c-62398502e16d" providerId="ADAL" clId="{CCFB0FBA-2578-43BD-B86A-90B9848DF842}" dt="2023-03-13T14:15:33.798" v="16"/>
          <ac:picMkLst>
            <pc:docMk/>
            <pc:sldMk cId="433038446" sldId="265"/>
            <ac:picMk id="7" creationId="{CE3946E7-CA55-BF38-BB12-5FA76D1E8EFC}"/>
          </ac:picMkLst>
        </pc:picChg>
        <pc:picChg chg="del">
          <ac:chgData name="Giulia Zarro" userId="8606b3ae-9074-4d5d-be2c-62398502e16d" providerId="ADAL" clId="{CCFB0FBA-2578-43BD-B86A-90B9848DF842}" dt="2023-03-13T14:11:28.691" v="1" actId="478"/>
          <ac:picMkLst>
            <pc:docMk/>
            <pc:sldMk cId="433038446" sldId="265"/>
            <ac:picMk id="8" creationId="{DD7C993F-3186-DE33-7A54-71A2AC2ECA86}"/>
          </ac:picMkLst>
        </pc:picChg>
        <pc:picChg chg="del mod">
          <ac:chgData name="Giulia Zarro" userId="8606b3ae-9074-4d5d-be2c-62398502e16d" providerId="ADAL" clId="{CCFB0FBA-2578-43BD-B86A-90B9848DF842}" dt="2023-03-13T14:16:29.733" v="30" actId="478"/>
          <ac:picMkLst>
            <pc:docMk/>
            <pc:sldMk cId="433038446" sldId="265"/>
            <ac:picMk id="10" creationId="{7E289D31-2652-1A78-241D-F2188A0767FC}"/>
          </ac:picMkLst>
        </pc:picChg>
        <pc:picChg chg="add mod">
          <ac:chgData name="Giulia Zarro" userId="8606b3ae-9074-4d5d-be2c-62398502e16d" providerId="ADAL" clId="{CCFB0FBA-2578-43BD-B86A-90B9848DF842}" dt="2023-03-13T14:19:55.394" v="121" actId="1076"/>
          <ac:picMkLst>
            <pc:docMk/>
            <pc:sldMk cId="433038446" sldId="265"/>
            <ac:picMk id="12" creationId="{21FAEE0F-0115-9A16-5358-A3A43D6C2E05}"/>
          </ac:picMkLst>
        </pc:picChg>
        <pc:picChg chg="add del mod">
          <ac:chgData name="Giulia Zarro" userId="8606b3ae-9074-4d5d-be2c-62398502e16d" providerId="ADAL" clId="{CCFB0FBA-2578-43BD-B86A-90B9848DF842}" dt="2023-03-13T14:16:53.444" v="34" actId="478"/>
          <ac:picMkLst>
            <pc:docMk/>
            <pc:sldMk cId="433038446" sldId="265"/>
            <ac:picMk id="13" creationId="{8A9D4BEA-E3E5-F620-5FA2-46C36D6D4805}"/>
          </ac:picMkLst>
        </pc:picChg>
        <pc:picChg chg="add mod">
          <ac:chgData name="Giulia Zarro" userId="8606b3ae-9074-4d5d-be2c-62398502e16d" providerId="ADAL" clId="{CCFB0FBA-2578-43BD-B86A-90B9848DF842}" dt="2023-03-13T14:19:45.131" v="119" actId="14100"/>
          <ac:picMkLst>
            <pc:docMk/>
            <pc:sldMk cId="433038446" sldId="265"/>
            <ac:picMk id="17" creationId="{44A3999A-6933-24F0-48CD-B6B35513AF10}"/>
          </ac:picMkLst>
        </pc:picChg>
        <pc:picChg chg="add mod">
          <ac:chgData name="Giulia Zarro" userId="8606b3ae-9074-4d5d-be2c-62398502e16d" providerId="ADAL" clId="{CCFB0FBA-2578-43BD-B86A-90B9848DF842}" dt="2023-03-13T14:19:27.986" v="116" actId="14100"/>
          <ac:picMkLst>
            <pc:docMk/>
            <pc:sldMk cId="433038446" sldId="265"/>
            <ac:picMk id="19" creationId="{475EF60F-3D84-EFB7-649C-47427D2D2253}"/>
          </ac:picMkLst>
        </pc:picChg>
      </pc:sldChg>
      <pc:sldChg chg="del">
        <pc:chgData name="Giulia Zarro" userId="8606b3ae-9074-4d5d-be2c-62398502e16d" providerId="ADAL" clId="{CCFB0FBA-2578-43BD-B86A-90B9848DF842}" dt="2023-03-13T14:26:25.082" v="140" actId="47"/>
        <pc:sldMkLst>
          <pc:docMk/>
          <pc:sldMk cId="3912770274" sldId="266"/>
        </pc:sldMkLst>
      </pc:sldChg>
      <pc:sldChg chg="add del">
        <pc:chgData name="Giulia Zarro" userId="8606b3ae-9074-4d5d-be2c-62398502e16d" providerId="ADAL" clId="{CCFB0FBA-2578-43BD-B86A-90B9848DF842}" dt="2023-03-13T14:26:22.873" v="139" actId="47"/>
        <pc:sldMkLst>
          <pc:docMk/>
          <pc:sldMk cId="3828254004" sldId="267"/>
        </pc:sldMkLst>
      </pc:sldChg>
      <pc:sldChg chg="addSp delSp modSp add mod">
        <pc:chgData name="Giulia Zarro" userId="8606b3ae-9074-4d5d-be2c-62398502e16d" providerId="ADAL" clId="{CCFB0FBA-2578-43BD-B86A-90B9848DF842}" dt="2023-03-13T14:26:11.894" v="136" actId="207"/>
        <pc:sldMkLst>
          <pc:docMk/>
          <pc:sldMk cId="821977680" sldId="268"/>
        </pc:sldMkLst>
        <pc:spChg chg="add del">
          <ac:chgData name="Giulia Zarro" userId="8606b3ae-9074-4d5d-be2c-62398502e16d" providerId="ADAL" clId="{CCFB0FBA-2578-43BD-B86A-90B9848DF842}" dt="2023-03-13T14:20:23.789" v="126" actId="478"/>
          <ac:spMkLst>
            <pc:docMk/>
            <pc:sldMk cId="821977680" sldId="268"/>
            <ac:spMk id="3" creationId="{DD3B77AD-CFFD-7F3F-623E-7ED90F204021}"/>
          </ac:spMkLst>
        </pc:spChg>
        <pc:spChg chg="add mod">
          <ac:chgData name="Giulia Zarro" userId="8606b3ae-9074-4d5d-be2c-62398502e16d" providerId="ADAL" clId="{CCFB0FBA-2578-43BD-B86A-90B9848DF842}" dt="2023-03-13T14:20:39.172" v="130" actId="1076"/>
          <ac:spMkLst>
            <pc:docMk/>
            <pc:sldMk cId="821977680" sldId="268"/>
            <ac:spMk id="4" creationId="{4264F7E8-C6C8-587E-CB13-1EC4798D39EB}"/>
          </ac:spMkLst>
        </pc:spChg>
        <pc:spChg chg="add mod">
          <ac:chgData name="Giulia Zarro" userId="8606b3ae-9074-4d5d-be2c-62398502e16d" providerId="ADAL" clId="{CCFB0FBA-2578-43BD-B86A-90B9848DF842}" dt="2023-03-13T14:20:53.869" v="132" actId="1076"/>
          <ac:spMkLst>
            <pc:docMk/>
            <pc:sldMk cId="821977680" sldId="268"/>
            <ac:spMk id="5" creationId="{899ED520-DF5F-FBC2-DED3-1085CA0B3851}"/>
          </ac:spMkLst>
        </pc:spChg>
        <pc:spChg chg="add mod">
          <ac:chgData name="Giulia Zarro" userId="8606b3ae-9074-4d5d-be2c-62398502e16d" providerId="ADAL" clId="{CCFB0FBA-2578-43BD-B86A-90B9848DF842}" dt="2023-03-13T14:26:11.894" v="136" actId="207"/>
          <ac:spMkLst>
            <pc:docMk/>
            <pc:sldMk cId="821977680" sldId="268"/>
            <ac:spMk id="6" creationId="{7366FBB6-2E4D-BCBF-7610-E5446F581CA5}"/>
          </ac:spMkLst>
        </pc:spChg>
        <pc:picChg chg="del">
          <ac:chgData name="Giulia Zarro" userId="8606b3ae-9074-4d5d-be2c-62398502e16d" providerId="ADAL" clId="{CCFB0FBA-2578-43BD-B86A-90B9848DF842}" dt="2023-03-13T14:20:16.548" v="124" actId="478"/>
          <ac:picMkLst>
            <pc:docMk/>
            <pc:sldMk cId="821977680" sldId="268"/>
            <ac:picMk id="12" creationId="{21FAEE0F-0115-9A16-5358-A3A43D6C2E05}"/>
          </ac:picMkLst>
        </pc:picChg>
      </pc:sldChg>
      <pc:sldChg chg="add del">
        <pc:chgData name="Giulia Zarro" userId="8606b3ae-9074-4d5d-be2c-62398502e16d" providerId="ADAL" clId="{CCFB0FBA-2578-43BD-B86A-90B9848DF842}" dt="2023-03-13T14:26:17.581" v="137" actId="47"/>
        <pc:sldMkLst>
          <pc:docMk/>
          <pc:sldMk cId="1878436787" sldId="269"/>
        </pc:sldMkLst>
      </pc:sldChg>
      <pc:sldChg chg="delSp modSp add mod">
        <pc:chgData name="Giulia Zarro" userId="8606b3ae-9074-4d5d-be2c-62398502e16d" providerId="ADAL" clId="{CCFB0FBA-2578-43BD-B86A-90B9848DF842}" dt="2023-03-13T14:27:41.061" v="185" actId="14100"/>
        <pc:sldMkLst>
          <pc:docMk/>
          <pc:sldMk cId="3784291984" sldId="269"/>
        </pc:sldMkLst>
        <pc:spChg chg="mod">
          <ac:chgData name="Giulia Zarro" userId="8606b3ae-9074-4d5d-be2c-62398502e16d" providerId="ADAL" clId="{CCFB0FBA-2578-43BD-B86A-90B9848DF842}" dt="2023-03-13T14:27:16.147" v="182" actId="1076"/>
          <ac:spMkLst>
            <pc:docMk/>
            <pc:sldMk cId="3784291984" sldId="269"/>
            <ac:spMk id="4" creationId="{4264F7E8-C6C8-587E-CB13-1EC4798D39EB}"/>
          </ac:spMkLst>
        </pc:spChg>
        <pc:spChg chg="mod">
          <ac:chgData name="Giulia Zarro" userId="8606b3ae-9074-4d5d-be2c-62398502e16d" providerId="ADAL" clId="{CCFB0FBA-2578-43BD-B86A-90B9848DF842}" dt="2023-03-13T14:27:25.956" v="183" actId="1076"/>
          <ac:spMkLst>
            <pc:docMk/>
            <pc:sldMk cId="3784291984" sldId="269"/>
            <ac:spMk id="5" creationId="{899ED520-DF5F-FBC2-DED3-1085CA0B3851}"/>
          </ac:spMkLst>
        </pc:spChg>
        <pc:spChg chg="del">
          <ac:chgData name="Giulia Zarro" userId="8606b3ae-9074-4d5d-be2c-62398502e16d" providerId="ADAL" clId="{CCFB0FBA-2578-43BD-B86A-90B9848DF842}" dt="2023-03-13T14:26:36.117" v="144" actId="478"/>
          <ac:spMkLst>
            <pc:docMk/>
            <pc:sldMk cId="3784291984" sldId="269"/>
            <ac:spMk id="6" creationId="{7366FBB6-2E4D-BCBF-7610-E5446F581CA5}"/>
          </ac:spMkLst>
        </pc:spChg>
        <pc:spChg chg="mod">
          <ac:chgData name="Giulia Zarro" userId="8606b3ae-9074-4d5d-be2c-62398502e16d" providerId="ADAL" clId="{CCFB0FBA-2578-43BD-B86A-90B9848DF842}" dt="2023-03-13T14:27:41.061" v="185" actId="14100"/>
          <ac:spMkLst>
            <pc:docMk/>
            <pc:sldMk cId="3784291984" sldId="269"/>
            <ac:spMk id="15" creationId="{29A9052D-1561-4B30-D14A-945C8CB1BC18}"/>
          </ac:spMkLst>
        </pc:spChg>
        <pc:picChg chg="mod">
          <ac:chgData name="Giulia Zarro" userId="8606b3ae-9074-4d5d-be2c-62398502e16d" providerId="ADAL" clId="{CCFB0FBA-2578-43BD-B86A-90B9848DF842}" dt="2023-03-13T14:27:11.984" v="181" actId="1076"/>
          <ac:picMkLst>
            <pc:docMk/>
            <pc:sldMk cId="3784291984" sldId="269"/>
            <ac:picMk id="19" creationId="{475EF60F-3D84-EFB7-649C-47427D2D2253}"/>
          </ac:picMkLst>
        </pc:picChg>
      </pc:sldChg>
    </pc:docChg>
  </pc:docChgLst>
  <pc:docChgLst>
    <pc:chgData name="Giulia Zarro" userId="8606b3ae-9074-4d5d-be2c-62398502e16d" providerId="ADAL" clId="{C84F3341-C0CB-4A14-8EA5-39160E7D7C31}"/>
    <pc:docChg chg="undo custSel addSld delSld modSld">
      <pc:chgData name="Giulia Zarro" userId="8606b3ae-9074-4d5d-be2c-62398502e16d" providerId="ADAL" clId="{C84F3341-C0CB-4A14-8EA5-39160E7D7C31}" dt="2022-11-14T08:59:18.261" v="653" actId="47"/>
      <pc:docMkLst>
        <pc:docMk/>
      </pc:docMkLst>
      <pc:sldChg chg="del">
        <pc:chgData name="Giulia Zarro" userId="8606b3ae-9074-4d5d-be2c-62398502e16d" providerId="ADAL" clId="{C84F3341-C0CB-4A14-8EA5-39160E7D7C31}" dt="2022-11-03T09:53:22.078" v="441" actId="47"/>
        <pc:sldMkLst>
          <pc:docMk/>
          <pc:sldMk cId="3940110040" sldId="256"/>
        </pc:sldMkLst>
      </pc:sldChg>
      <pc:sldChg chg="delSp del mod">
        <pc:chgData name="Giulia Zarro" userId="8606b3ae-9074-4d5d-be2c-62398502e16d" providerId="ADAL" clId="{C84F3341-C0CB-4A14-8EA5-39160E7D7C31}" dt="2022-11-03T09:52:47.654" v="434" actId="47"/>
        <pc:sldMkLst>
          <pc:docMk/>
          <pc:sldMk cId="576370378" sldId="259"/>
        </pc:sldMkLst>
        <pc:picChg chg="del">
          <ac:chgData name="Giulia Zarro" userId="8606b3ae-9074-4d5d-be2c-62398502e16d" providerId="ADAL" clId="{C84F3341-C0CB-4A14-8EA5-39160E7D7C31}" dt="2022-11-03T09:51:58.646" v="418" actId="21"/>
          <ac:picMkLst>
            <pc:docMk/>
            <pc:sldMk cId="576370378" sldId="259"/>
            <ac:picMk id="14" creationId="{FE29F9CC-C3F8-4AFB-ADDA-A6714EC1CC61}"/>
          </ac:picMkLst>
        </pc:picChg>
      </pc:sldChg>
      <pc:sldChg chg="addSp delSp modSp del mod">
        <pc:chgData name="Giulia Zarro" userId="8606b3ae-9074-4d5d-be2c-62398502e16d" providerId="ADAL" clId="{C84F3341-C0CB-4A14-8EA5-39160E7D7C31}" dt="2022-11-03T09:36:10.119" v="103" actId="47"/>
        <pc:sldMkLst>
          <pc:docMk/>
          <pc:sldMk cId="2839812980" sldId="260"/>
        </pc:sldMkLst>
        <pc:spChg chg="add del">
          <ac:chgData name="Giulia Zarro" userId="8606b3ae-9074-4d5d-be2c-62398502e16d" providerId="ADAL" clId="{C84F3341-C0CB-4A14-8EA5-39160E7D7C31}" dt="2022-11-03T09:28:23.439" v="3" actId="478"/>
          <ac:spMkLst>
            <pc:docMk/>
            <pc:sldMk cId="2839812980" sldId="260"/>
            <ac:spMk id="11" creationId="{785400D0-BD11-77BF-FD71-CDDD6403113A}"/>
          </ac:spMkLst>
        </pc:spChg>
        <pc:spChg chg="mod">
          <ac:chgData name="Giulia Zarro" userId="8606b3ae-9074-4d5d-be2c-62398502e16d" providerId="ADAL" clId="{C84F3341-C0CB-4A14-8EA5-39160E7D7C31}" dt="2022-11-03T09:35:02.190" v="92" actId="1076"/>
          <ac:spMkLst>
            <pc:docMk/>
            <pc:sldMk cId="2839812980" sldId="260"/>
            <ac:spMk id="12" creationId="{73A0B459-F04F-5558-8895-29CEA71A0986}"/>
          </ac:spMkLst>
        </pc:spChg>
        <pc:spChg chg="add mod">
          <ac:chgData name="Giulia Zarro" userId="8606b3ae-9074-4d5d-be2c-62398502e16d" providerId="ADAL" clId="{C84F3341-C0CB-4A14-8EA5-39160E7D7C31}" dt="2022-11-03T09:34:59.463" v="91" actId="1076"/>
          <ac:spMkLst>
            <pc:docMk/>
            <pc:sldMk cId="2839812980" sldId="260"/>
            <ac:spMk id="22" creationId="{DF5AEF4F-657F-0899-E5F7-00621B11E7DB}"/>
          </ac:spMkLst>
        </pc:spChg>
        <pc:picChg chg="add mod">
          <ac:chgData name="Giulia Zarro" userId="8606b3ae-9074-4d5d-be2c-62398502e16d" providerId="ADAL" clId="{C84F3341-C0CB-4A14-8EA5-39160E7D7C31}" dt="2022-11-03T09:33:12.689" v="58" actId="1076"/>
          <ac:picMkLst>
            <pc:docMk/>
            <pc:sldMk cId="2839812980" sldId="260"/>
            <ac:picMk id="3" creationId="{1AFAC115-F084-945B-A2E9-EB8587C24F6D}"/>
          </ac:picMkLst>
        </pc:picChg>
        <pc:picChg chg="add mod">
          <ac:chgData name="Giulia Zarro" userId="8606b3ae-9074-4d5d-be2c-62398502e16d" providerId="ADAL" clId="{C84F3341-C0CB-4A14-8EA5-39160E7D7C31}" dt="2022-11-03T09:33:18.273" v="60" actId="1076"/>
          <ac:picMkLst>
            <pc:docMk/>
            <pc:sldMk cId="2839812980" sldId="260"/>
            <ac:picMk id="5" creationId="{A622BC3B-7801-C321-2B28-19F8A83B5CE0}"/>
          </ac:picMkLst>
        </pc:picChg>
        <pc:picChg chg="del">
          <ac:chgData name="Giulia Zarro" userId="8606b3ae-9074-4d5d-be2c-62398502e16d" providerId="ADAL" clId="{C84F3341-C0CB-4A14-8EA5-39160E7D7C31}" dt="2022-11-03T09:25:39.346" v="0" actId="478"/>
          <ac:picMkLst>
            <pc:docMk/>
            <pc:sldMk cId="2839812980" sldId="260"/>
            <ac:picMk id="6" creationId="{0A889383-2597-4F2A-ABD3-8AF8837B1312}"/>
          </ac:picMkLst>
        </pc:picChg>
        <pc:picChg chg="add del mod">
          <ac:chgData name="Giulia Zarro" userId="8606b3ae-9074-4d5d-be2c-62398502e16d" providerId="ADAL" clId="{C84F3341-C0CB-4A14-8EA5-39160E7D7C31}" dt="2022-11-03T09:30:52.801" v="26" actId="478"/>
          <ac:picMkLst>
            <pc:docMk/>
            <pc:sldMk cId="2839812980" sldId="260"/>
            <ac:picMk id="8" creationId="{FCB2D932-0808-E1B1-39D3-C252035307C8}"/>
          </ac:picMkLst>
        </pc:picChg>
        <pc:picChg chg="add mod">
          <ac:chgData name="Giulia Zarro" userId="8606b3ae-9074-4d5d-be2c-62398502e16d" providerId="ADAL" clId="{C84F3341-C0CB-4A14-8EA5-39160E7D7C31}" dt="2022-11-03T09:33:09.298" v="57" actId="1076"/>
          <ac:picMkLst>
            <pc:docMk/>
            <pc:sldMk cId="2839812980" sldId="260"/>
            <ac:picMk id="10" creationId="{E9D59AF6-3C25-1B7A-9C98-6D269E44BFEC}"/>
          </ac:picMkLst>
        </pc:picChg>
        <pc:picChg chg="add del">
          <ac:chgData name="Giulia Zarro" userId="8606b3ae-9074-4d5d-be2c-62398502e16d" providerId="ADAL" clId="{C84F3341-C0CB-4A14-8EA5-39160E7D7C31}" dt="2022-11-03T09:28:28.966" v="5" actId="478"/>
          <ac:picMkLst>
            <pc:docMk/>
            <pc:sldMk cId="2839812980" sldId="260"/>
            <ac:picMk id="15" creationId="{73821BB6-497A-40E0-BC83-BA543D44FA49}"/>
          </ac:picMkLst>
        </pc:picChg>
        <pc:picChg chg="add mod">
          <ac:chgData name="Giulia Zarro" userId="8606b3ae-9074-4d5d-be2c-62398502e16d" providerId="ADAL" clId="{C84F3341-C0CB-4A14-8EA5-39160E7D7C31}" dt="2022-11-03T09:33:02.440" v="56" actId="1076"/>
          <ac:picMkLst>
            <pc:docMk/>
            <pc:sldMk cId="2839812980" sldId="260"/>
            <ac:picMk id="16" creationId="{DDD1C390-EE2F-F018-D102-5003FD5FF72E}"/>
          </ac:picMkLst>
        </pc:picChg>
        <pc:picChg chg="add mod">
          <ac:chgData name="Giulia Zarro" userId="8606b3ae-9074-4d5d-be2c-62398502e16d" providerId="ADAL" clId="{C84F3341-C0CB-4A14-8EA5-39160E7D7C31}" dt="2022-11-03T09:33:27.089" v="61" actId="1076"/>
          <ac:picMkLst>
            <pc:docMk/>
            <pc:sldMk cId="2839812980" sldId="260"/>
            <ac:picMk id="18" creationId="{D09C7E8A-4B05-5AB8-B29C-05F16D7F6246}"/>
          </ac:picMkLst>
        </pc:picChg>
        <pc:picChg chg="add del">
          <ac:chgData name="Giulia Zarro" userId="8606b3ae-9074-4d5d-be2c-62398502e16d" providerId="ADAL" clId="{C84F3341-C0CB-4A14-8EA5-39160E7D7C31}" dt="2022-11-03T09:33:43.225" v="63" actId="478"/>
          <ac:picMkLst>
            <pc:docMk/>
            <pc:sldMk cId="2839812980" sldId="260"/>
            <ac:picMk id="20" creationId="{92356867-BBCB-7337-9415-AF5EFD2435B9}"/>
          </ac:picMkLst>
        </pc:picChg>
        <pc:picChg chg="add del">
          <ac:chgData name="Giulia Zarro" userId="8606b3ae-9074-4d5d-be2c-62398502e16d" providerId="ADAL" clId="{C84F3341-C0CB-4A14-8EA5-39160E7D7C31}" dt="2022-11-03T09:34:08.269" v="67" actId="478"/>
          <ac:picMkLst>
            <pc:docMk/>
            <pc:sldMk cId="2839812980" sldId="260"/>
            <ac:picMk id="21" creationId="{7BE635BA-3AB5-D1A1-5221-2463632DC01F}"/>
          </ac:picMkLst>
        </pc:picChg>
      </pc:sldChg>
      <pc:sldChg chg="delSp add del mod">
        <pc:chgData name="Giulia Zarro" userId="8606b3ae-9074-4d5d-be2c-62398502e16d" providerId="ADAL" clId="{C84F3341-C0CB-4A14-8EA5-39160E7D7C31}" dt="2022-11-03T09:35:27.655" v="93" actId="47"/>
        <pc:sldMkLst>
          <pc:docMk/>
          <pc:sldMk cId="1745315632" sldId="261"/>
        </pc:sldMkLst>
        <pc:spChg chg="del">
          <ac:chgData name="Giulia Zarro" userId="8606b3ae-9074-4d5d-be2c-62398502e16d" providerId="ADAL" clId="{C84F3341-C0CB-4A14-8EA5-39160E7D7C31}" dt="2022-11-03T09:33:59.859" v="65" actId="21"/>
          <ac:spMkLst>
            <pc:docMk/>
            <pc:sldMk cId="1745315632" sldId="261"/>
            <ac:spMk id="12" creationId="{73A0B459-F04F-5558-8895-29CEA71A0986}"/>
          </ac:spMkLst>
        </pc:spChg>
      </pc:sldChg>
      <pc:sldChg chg="addSp delSp modSp add del mod">
        <pc:chgData name="Giulia Zarro" userId="8606b3ae-9074-4d5d-be2c-62398502e16d" providerId="ADAL" clId="{C84F3341-C0CB-4A14-8EA5-39160E7D7C31}" dt="2022-11-03T09:51:48.776" v="416" actId="47"/>
        <pc:sldMkLst>
          <pc:docMk/>
          <pc:sldMk cId="2427315736" sldId="261"/>
        </pc:sldMkLst>
        <pc:picChg chg="add del">
          <ac:chgData name="Giulia Zarro" userId="8606b3ae-9074-4d5d-be2c-62398502e16d" providerId="ADAL" clId="{C84F3341-C0CB-4A14-8EA5-39160E7D7C31}" dt="2022-11-03T09:35:56.672" v="98" actId="478"/>
          <ac:picMkLst>
            <pc:docMk/>
            <pc:sldMk cId="2427315736" sldId="261"/>
            <ac:picMk id="3" creationId="{1AFAC115-F084-945B-A2E9-EB8587C24F6D}"/>
          </ac:picMkLst>
        </pc:picChg>
        <pc:picChg chg="add mod">
          <ac:chgData name="Giulia Zarro" userId="8606b3ae-9074-4d5d-be2c-62398502e16d" providerId="ADAL" clId="{C84F3341-C0CB-4A14-8EA5-39160E7D7C31}" dt="2022-11-03T09:36:03.207" v="101" actId="1076"/>
          <ac:picMkLst>
            <pc:docMk/>
            <pc:sldMk cId="2427315736" sldId="261"/>
            <ac:picMk id="4" creationId="{8D3E02C0-DA9D-438C-4517-D252F24DFF95}"/>
          </ac:picMkLst>
        </pc:picChg>
        <pc:picChg chg="add del">
          <ac:chgData name="Giulia Zarro" userId="8606b3ae-9074-4d5d-be2c-62398502e16d" providerId="ADAL" clId="{C84F3341-C0CB-4A14-8EA5-39160E7D7C31}" dt="2022-11-03T09:35:56.986" v="99" actId="478"/>
          <ac:picMkLst>
            <pc:docMk/>
            <pc:sldMk cId="2427315736" sldId="261"/>
            <ac:picMk id="5" creationId="{A622BC3B-7801-C321-2B28-19F8A83B5CE0}"/>
          </ac:picMkLst>
        </pc:picChg>
      </pc:sldChg>
      <pc:sldChg chg="addSp delSp modSp add mod">
        <pc:chgData name="Giulia Zarro" userId="8606b3ae-9074-4d5d-be2c-62398502e16d" providerId="ADAL" clId="{C84F3341-C0CB-4A14-8EA5-39160E7D7C31}" dt="2022-11-09T06:21:42.050" v="624" actId="14100"/>
        <pc:sldMkLst>
          <pc:docMk/>
          <pc:sldMk cId="1208027897" sldId="262"/>
        </pc:sldMkLst>
        <pc:spChg chg="add mod">
          <ac:chgData name="Giulia Zarro" userId="8606b3ae-9074-4d5d-be2c-62398502e16d" providerId="ADAL" clId="{C84F3341-C0CB-4A14-8EA5-39160E7D7C31}" dt="2022-11-03T11:02:46.330" v="571" actId="1076"/>
          <ac:spMkLst>
            <pc:docMk/>
            <pc:sldMk cId="1208027897" sldId="262"/>
            <ac:spMk id="5" creationId="{0A8D625D-C7AC-BB2F-20CD-F41C99269BAB}"/>
          </ac:spMkLst>
        </pc:spChg>
        <pc:spChg chg="add del mod">
          <ac:chgData name="Giulia Zarro" userId="8606b3ae-9074-4d5d-be2c-62398502e16d" providerId="ADAL" clId="{C84F3341-C0CB-4A14-8EA5-39160E7D7C31}" dt="2022-11-03T09:44:56.264" v="295" actId="478"/>
          <ac:spMkLst>
            <pc:docMk/>
            <pc:sldMk cId="1208027897" sldId="262"/>
            <ac:spMk id="7" creationId="{B98E735A-973D-05B3-5E50-65503952C20F}"/>
          </ac:spMkLst>
        </pc:spChg>
        <pc:spChg chg="del">
          <ac:chgData name="Giulia Zarro" userId="8606b3ae-9074-4d5d-be2c-62398502e16d" providerId="ADAL" clId="{C84F3341-C0CB-4A14-8EA5-39160E7D7C31}" dt="2022-11-03T09:36:59.929" v="127" actId="478"/>
          <ac:spMkLst>
            <pc:docMk/>
            <pc:sldMk cId="1208027897" sldId="262"/>
            <ac:spMk id="11" creationId="{785400D0-BD11-77BF-FD71-CDDD6403113A}"/>
          </ac:spMkLst>
        </pc:spChg>
        <pc:spChg chg="del mod">
          <ac:chgData name="Giulia Zarro" userId="8606b3ae-9074-4d5d-be2c-62398502e16d" providerId="ADAL" clId="{C84F3341-C0CB-4A14-8EA5-39160E7D7C31}" dt="2022-11-03T09:39:55.285" v="141" actId="478"/>
          <ac:spMkLst>
            <pc:docMk/>
            <pc:sldMk cId="1208027897" sldId="262"/>
            <ac:spMk id="12" creationId="{73A0B459-F04F-5558-8895-29CEA71A0986}"/>
          </ac:spMkLst>
        </pc:spChg>
        <pc:spChg chg="del mod">
          <ac:chgData name="Giulia Zarro" userId="8606b3ae-9074-4d5d-be2c-62398502e16d" providerId="ADAL" clId="{C84F3341-C0CB-4A14-8EA5-39160E7D7C31}" dt="2022-11-03T09:39:59.053" v="143" actId="478"/>
          <ac:spMkLst>
            <pc:docMk/>
            <pc:sldMk cId="1208027897" sldId="262"/>
            <ac:spMk id="13" creationId="{89A3CEB7-8AA4-EF54-32EA-6A9272FCBB73}"/>
          </ac:spMkLst>
        </pc:spChg>
        <pc:spChg chg="add mod">
          <ac:chgData name="Giulia Zarro" userId="8606b3ae-9074-4d5d-be2c-62398502e16d" providerId="ADAL" clId="{C84F3341-C0CB-4A14-8EA5-39160E7D7C31}" dt="2022-11-03T09:50:45.751" v="407" actId="1076"/>
          <ac:spMkLst>
            <pc:docMk/>
            <pc:sldMk cId="1208027897" sldId="262"/>
            <ac:spMk id="14" creationId="{498ADAA6-0FF3-CB95-00AF-F874AFA555D4}"/>
          </ac:spMkLst>
        </pc:spChg>
        <pc:spChg chg="add del mod">
          <ac:chgData name="Giulia Zarro" userId="8606b3ae-9074-4d5d-be2c-62398502e16d" providerId="ADAL" clId="{C84F3341-C0CB-4A14-8EA5-39160E7D7C31}" dt="2022-11-03T09:42:05.028" v="161"/>
          <ac:spMkLst>
            <pc:docMk/>
            <pc:sldMk cId="1208027897" sldId="262"/>
            <ac:spMk id="15" creationId="{B58949CA-4809-268A-3334-2B55BE351CD7}"/>
          </ac:spMkLst>
        </pc:spChg>
        <pc:spChg chg="add mod">
          <ac:chgData name="Giulia Zarro" userId="8606b3ae-9074-4d5d-be2c-62398502e16d" providerId="ADAL" clId="{C84F3341-C0CB-4A14-8EA5-39160E7D7C31}" dt="2022-11-03T10:55:40.347" v="514" actId="1076"/>
          <ac:spMkLst>
            <pc:docMk/>
            <pc:sldMk cId="1208027897" sldId="262"/>
            <ac:spMk id="19" creationId="{6F78F50B-98D8-55FC-4822-574943370AEB}"/>
          </ac:spMkLst>
        </pc:spChg>
        <pc:spChg chg="add mod">
          <ac:chgData name="Giulia Zarro" userId="8606b3ae-9074-4d5d-be2c-62398502e16d" providerId="ADAL" clId="{C84F3341-C0CB-4A14-8EA5-39160E7D7C31}" dt="2022-11-03T10:58:42.950" v="529" actId="207"/>
          <ac:spMkLst>
            <pc:docMk/>
            <pc:sldMk cId="1208027897" sldId="262"/>
            <ac:spMk id="21" creationId="{5DA71DF5-E474-05F8-3357-B878A61382EE}"/>
          </ac:spMkLst>
        </pc:spChg>
        <pc:spChg chg="del mod">
          <ac:chgData name="Giulia Zarro" userId="8606b3ae-9074-4d5d-be2c-62398502e16d" providerId="ADAL" clId="{C84F3341-C0CB-4A14-8EA5-39160E7D7C31}" dt="2022-11-03T09:38:33.484" v="128" actId="478"/>
          <ac:spMkLst>
            <pc:docMk/>
            <pc:sldMk cId="1208027897" sldId="262"/>
            <ac:spMk id="22" creationId="{DF5AEF4F-657F-0899-E5F7-00621B11E7DB}"/>
          </ac:spMkLst>
        </pc:spChg>
        <pc:picChg chg="del mod">
          <ac:chgData name="Giulia Zarro" userId="8606b3ae-9074-4d5d-be2c-62398502e16d" providerId="ADAL" clId="{C84F3341-C0CB-4A14-8EA5-39160E7D7C31}" dt="2022-11-03T09:36:14.849" v="106" actId="478"/>
          <ac:picMkLst>
            <pc:docMk/>
            <pc:sldMk cId="1208027897" sldId="262"/>
            <ac:picMk id="3" creationId="{1AFAC115-F084-945B-A2E9-EB8587C24F6D}"/>
          </ac:picMkLst>
        </pc:picChg>
        <pc:picChg chg="add mod">
          <ac:chgData name="Giulia Zarro" userId="8606b3ae-9074-4d5d-be2c-62398502e16d" providerId="ADAL" clId="{C84F3341-C0CB-4A14-8EA5-39160E7D7C31}" dt="2022-11-03T10:57:46.459" v="527" actId="1076"/>
          <ac:picMkLst>
            <pc:docMk/>
            <pc:sldMk cId="1208027897" sldId="262"/>
            <ac:picMk id="3" creationId="{7A91B2D4-48D7-1C4F-425F-AD0162F92A3A}"/>
          </ac:picMkLst>
        </pc:picChg>
        <pc:picChg chg="add del mod">
          <ac:chgData name="Giulia Zarro" userId="8606b3ae-9074-4d5d-be2c-62398502e16d" providerId="ADAL" clId="{C84F3341-C0CB-4A14-8EA5-39160E7D7C31}" dt="2022-11-09T06:20:40.473" v="610" actId="478"/>
          <ac:picMkLst>
            <pc:docMk/>
            <pc:sldMk cId="1208027897" sldId="262"/>
            <ac:picMk id="4" creationId="{74768CB0-7B0C-FFF4-2DC7-D52307C7E1E2}"/>
          </ac:picMkLst>
        </pc:picChg>
        <pc:picChg chg="del mod">
          <ac:chgData name="Giulia Zarro" userId="8606b3ae-9074-4d5d-be2c-62398502e16d" providerId="ADAL" clId="{C84F3341-C0CB-4A14-8EA5-39160E7D7C31}" dt="2022-11-03T10:55:44.724" v="516" actId="478"/>
          <ac:picMkLst>
            <pc:docMk/>
            <pc:sldMk cId="1208027897" sldId="262"/>
            <ac:picMk id="4" creationId="{8D3E02C0-DA9D-438C-4517-D252F24DFF95}"/>
          </ac:picMkLst>
        </pc:picChg>
        <pc:picChg chg="del">
          <ac:chgData name="Giulia Zarro" userId="8606b3ae-9074-4d5d-be2c-62398502e16d" providerId="ADAL" clId="{C84F3341-C0CB-4A14-8EA5-39160E7D7C31}" dt="2022-11-03T09:36:13.849" v="104" actId="478"/>
          <ac:picMkLst>
            <pc:docMk/>
            <pc:sldMk cId="1208027897" sldId="262"/>
            <ac:picMk id="5" creationId="{A622BC3B-7801-C321-2B28-19F8A83B5CE0}"/>
          </ac:picMkLst>
        </pc:picChg>
        <pc:picChg chg="add del mod">
          <ac:chgData name="Giulia Zarro" userId="8606b3ae-9074-4d5d-be2c-62398502e16d" providerId="ADAL" clId="{C84F3341-C0CB-4A14-8EA5-39160E7D7C31}" dt="2022-11-03T09:44:08.374" v="283" actId="478"/>
          <ac:picMkLst>
            <pc:docMk/>
            <pc:sldMk cId="1208027897" sldId="262"/>
            <ac:picMk id="6" creationId="{1836778F-3ED7-32A5-F97D-66FA928828B5}"/>
          </ac:picMkLst>
        </pc:picChg>
        <pc:picChg chg="add mod">
          <ac:chgData name="Giulia Zarro" userId="8606b3ae-9074-4d5d-be2c-62398502e16d" providerId="ADAL" clId="{C84F3341-C0CB-4A14-8EA5-39160E7D7C31}" dt="2022-11-03T11:02:54.313" v="573" actId="1076"/>
          <ac:picMkLst>
            <pc:docMk/>
            <pc:sldMk cId="1208027897" sldId="262"/>
            <ac:picMk id="7" creationId="{A66A7816-817F-5D78-149F-4B3491CFECA9}"/>
          </ac:picMkLst>
        </pc:picChg>
        <pc:picChg chg="add mod">
          <ac:chgData name="Giulia Zarro" userId="8606b3ae-9074-4d5d-be2c-62398502e16d" providerId="ADAL" clId="{C84F3341-C0CB-4A14-8EA5-39160E7D7C31}" dt="2022-11-09T06:21:42.050" v="624" actId="14100"/>
          <ac:picMkLst>
            <pc:docMk/>
            <pc:sldMk cId="1208027897" sldId="262"/>
            <ac:picMk id="8" creationId="{DD7C993F-3186-DE33-7A54-71A2AC2ECA86}"/>
          </ac:picMkLst>
        </pc:picChg>
        <pc:picChg chg="add mod">
          <ac:chgData name="Giulia Zarro" userId="8606b3ae-9074-4d5d-be2c-62398502e16d" providerId="ADAL" clId="{C84F3341-C0CB-4A14-8EA5-39160E7D7C31}" dt="2022-11-03T09:50:43.207" v="406" actId="14100"/>
          <ac:picMkLst>
            <pc:docMk/>
            <pc:sldMk cId="1208027897" sldId="262"/>
            <ac:picMk id="9" creationId="{F1C9648A-2155-ACA3-E316-5AF4356BA7BD}"/>
          </ac:picMkLst>
        </pc:picChg>
        <pc:picChg chg="del">
          <ac:chgData name="Giulia Zarro" userId="8606b3ae-9074-4d5d-be2c-62398502e16d" providerId="ADAL" clId="{C84F3341-C0CB-4A14-8EA5-39160E7D7C31}" dt="2022-11-03T09:36:15.353" v="107" actId="478"/>
          <ac:picMkLst>
            <pc:docMk/>
            <pc:sldMk cId="1208027897" sldId="262"/>
            <ac:picMk id="10" creationId="{E9D59AF6-3C25-1B7A-9C98-6D269E44BFEC}"/>
          </ac:picMkLst>
        </pc:picChg>
        <pc:picChg chg="del">
          <ac:chgData name="Giulia Zarro" userId="8606b3ae-9074-4d5d-be2c-62398502e16d" providerId="ADAL" clId="{C84F3341-C0CB-4A14-8EA5-39160E7D7C31}" dt="2022-11-03T09:36:16.608" v="108" actId="478"/>
          <ac:picMkLst>
            <pc:docMk/>
            <pc:sldMk cId="1208027897" sldId="262"/>
            <ac:picMk id="16" creationId="{DDD1C390-EE2F-F018-D102-5003FD5FF72E}"/>
          </ac:picMkLst>
        </pc:picChg>
        <pc:picChg chg="add mod">
          <ac:chgData name="Giulia Zarro" userId="8606b3ae-9074-4d5d-be2c-62398502e16d" providerId="ADAL" clId="{C84F3341-C0CB-4A14-8EA5-39160E7D7C31}" dt="2022-11-03T10:55:33.218" v="512" actId="14100"/>
          <ac:picMkLst>
            <pc:docMk/>
            <pc:sldMk cId="1208027897" sldId="262"/>
            <ac:picMk id="17" creationId="{4E3BFCEA-2A22-F76C-6B58-A45B8C63B081}"/>
          </ac:picMkLst>
        </pc:picChg>
        <pc:picChg chg="del">
          <ac:chgData name="Giulia Zarro" userId="8606b3ae-9074-4d5d-be2c-62398502e16d" providerId="ADAL" clId="{C84F3341-C0CB-4A14-8EA5-39160E7D7C31}" dt="2022-11-03T09:36:17.137" v="109" actId="478"/>
          <ac:picMkLst>
            <pc:docMk/>
            <pc:sldMk cId="1208027897" sldId="262"/>
            <ac:picMk id="18" creationId="{D09C7E8A-4B05-5AB8-B29C-05F16D7F6246}"/>
          </ac:picMkLst>
        </pc:picChg>
        <pc:picChg chg="add mod">
          <ac:chgData name="Giulia Zarro" userId="8606b3ae-9074-4d5d-be2c-62398502e16d" providerId="ADAL" clId="{C84F3341-C0CB-4A14-8EA5-39160E7D7C31}" dt="2022-11-03T09:51:04.967" v="413" actId="1076"/>
          <ac:picMkLst>
            <pc:docMk/>
            <pc:sldMk cId="1208027897" sldId="262"/>
            <ac:picMk id="20" creationId="{03694C7A-F778-2925-7225-202CE9E751A4}"/>
          </ac:picMkLst>
        </pc:picChg>
        <pc:picChg chg="add mod">
          <ac:chgData name="Giulia Zarro" userId="8606b3ae-9074-4d5d-be2c-62398502e16d" providerId="ADAL" clId="{C84F3341-C0CB-4A14-8EA5-39160E7D7C31}" dt="2022-11-03T09:50:50.894" v="409" actId="1076"/>
          <ac:picMkLst>
            <pc:docMk/>
            <pc:sldMk cId="1208027897" sldId="262"/>
            <ac:picMk id="24" creationId="{B761D396-6F5A-6465-8AE2-5ECC665602AD}"/>
          </ac:picMkLst>
        </pc:picChg>
      </pc:sldChg>
      <pc:sldChg chg="addSp delSp modSp add del mod">
        <pc:chgData name="Giulia Zarro" userId="8606b3ae-9074-4d5d-be2c-62398502e16d" providerId="ADAL" clId="{C84F3341-C0CB-4A14-8EA5-39160E7D7C31}" dt="2022-11-14T08:59:18.261" v="653" actId="47"/>
        <pc:sldMkLst>
          <pc:docMk/>
          <pc:sldMk cId="3820765691" sldId="263"/>
        </pc:sldMkLst>
        <pc:spChg chg="del mod">
          <ac:chgData name="Giulia Zarro" userId="8606b3ae-9074-4d5d-be2c-62398502e16d" providerId="ADAL" clId="{C84F3341-C0CB-4A14-8EA5-39160E7D7C31}" dt="2022-11-03T09:52:09.336" v="423" actId="478"/>
          <ac:spMkLst>
            <pc:docMk/>
            <pc:sldMk cId="3820765691" sldId="263"/>
            <ac:spMk id="14" creationId="{498ADAA6-0FF3-CB95-00AF-F874AFA555D4}"/>
          </ac:spMkLst>
        </pc:spChg>
        <pc:spChg chg="del">
          <ac:chgData name="Giulia Zarro" userId="8606b3ae-9074-4d5d-be2c-62398502e16d" providerId="ADAL" clId="{C84F3341-C0CB-4A14-8EA5-39160E7D7C31}" dt="2022-11-03T09:52:05.161" v="419" actId="478"/>
          <ac:spMkLst>
            <pc:docMk/>
            <pc:sldMk cId="3820765691" sldId="263"/>
            <ac:spMk id="19" creationId="{6F78F50B-98D8-55FC-4822-574943370AEB}"/>
          </ac:spMkLst>
        </pc:spChg>
        <pc:spChg chg="del mod">
          <ac:chgData name="Giulia Zarro" userId="8606b3ae-9074-4d5d-be2c-62398502e16d" providerId="ADAL" clId="{C84F3341-C0CB-4A14-8EA5-39160E7D7C31}" dt="2022-11-03T09:52:34.840" v="430" actId="478"/>
          <ac:spMkLst>
            <pc:docMk/>
            <pc:sldMk cId="3820765691" sldId="263"/>
            <ac:spMk id="21" creationId="{5DA71DF5-E474-05F8-3357-B878A61382EE}"/>
          </ac:spMkLst>
        </pc:spChg>
        <pc:picChg chg="add mod">
          <ac:chgData name="Giulia Zarro" userId="8606b3ae-9074-4d5d-be2c-62398502e16d" providerId="ADAL" clId="{C84F3341-C0CB-4A14-8EA5-39160E7D7C31}" dt="2022-11-03T09:53:05.238" v="440" actId="1076"/>
          <ac:picMkLst>
            <pc:docMk/>
            <pc:sldMk cId="3820765691" sldId="263"/>
            <ac:picMk id="2" creationId="{BA7EA45A-2A2F-A2D0-149B-90EA66E74FBE}"/>
          </ac:picMkLst>
        </pc:picChg>
        <pc:picChg chg="add mod">
          <ac:chgData name="Giulia Zarro" userId="8606b3ae-9074-4d5d-be2c-62398502e16d" providerId="ADAL" clId="{C84F3341-C0CB-4A14-8EA5-39160E7D7C31}" dt="2022-11-03T09:53:02.726" v="439" actId="1076"/>
          <ac:picMkLst>
            <pc:docMk/>
            <pc:sldMk cId="3820765691" sldId="263"/>
            <ac:picMk id="3" creationId="{6DA440C9-1951-5ABB-645C-FAC9772BCF9E}"/>
          </ac:picMkLst>
        </pc:picChg>
        <pc:picChg chg="del">
          <ac:chgData name="Giulia Zarro" userId="8606b3ae-9074-4d5d-be2c-62398502e16d" providerId="ADAL" clId="{C84F3341-C0CB-4A14-8EA5-39160E7D7C31}" dt="2022-11-03T10:55:50.890" v="518" actId="478"/>
          <ac:picMkLst>
            <pc:docMk/>
            <pc:sldMk cId="3820765691" sldId="263"/>
            <ac:picMk id="4" creationId="{8D3E02C0-DA9D-438C-4517-D252F24DFF95}"/>
          </ac:picMkLst>
        </pc:picChg>
        <pc:picChg chg="add mod">
          <ac:chgData name="Giulia Zarro" userId="8606b3ae-9074-4d5d-be2c-62398502e16d" providerId="ADAL" clId="{C84F3341-C0CB-4A14-8EA5-39160E7D7C31}" dt="2022-11-03T09:52:58.038" v="438" actId="14100"/>
          <ac:picMkLst>
            <pc:docMk/>
            <pc:sldMk cId="3820765691" sldId="263"/>
            <ac:picMk id="5" creationId="{DEFFDE5F-3375-2DDA-BF51-63309E34F5A8}"/>
          </ac:picMkLst>
        </pc:picChg>
        <pc:picChg chg="add mod">
          <ac:chgData name="Giulia Zarro" userId="8606b3ae-9074-4d5d-be2c-62398502e16d" providerId="ADAL" clId="{C84F3341-C0CB-4A14-8EA5-39160E7D7C31}" dt="2022-11-03T10:57:34.868" v="525" actId="1076"/>
          <ac:picMkLst>
            <pc:docMk/>
            <pc:sldMk cId="3820765691" sldId="263"/>
            <ac:picMk id="7" creationId="{F46BB739-654E-EFEA-220E-D582AB6D1626}"/>
          </ac:picMkLst>
        </pc:picChg>
        <pc:picChg chg="del">
          <ac:chgData name="Giulia Zarro" userId="8606b3ae-9074-4d5d-be2c-62398502e16d" providerId="ADAL" clId="{C84F3341-C0CB-4A14-8EA5-39160E7D7C31}" dt="2022-11-03T09:52:07.400" v="422" actId="478"/>
          <ac:picMkLst>
            <pc:docMk/>
            <pc:sldMk cId="3820765691" sldId="263"/>
            <ac:picMk id="9" creationId="{F1C9648A-2155-ACA3-E316-5AF4356BA7BD}"/>
          </ac:picMkLst>
        </pc:picChg>
        <pc:picChg chg="del">
          <ac:chgData name="Giulia Zarro" userId="8606b3ae-9074-4d5d-be2c-62398502e16d" providerId="ADAL" clId="{C84F3341-C0CB-4A14-8EA5-39160E7D7C31}" dt="2022-11-03T09:52:05.567" v="420" actId="478"/>
          <ac:picMkLst>
            <pc:docMk/>
            <pc:sldMk cId="3820765691" sldId="263"/>
            <ac:picMk id="17" creationId="{4E3BFCEA-2A22-F76C-6B58-A45B8C63B081}"/>
          </ac:picMkLst>
        </pc:picChg>
        <pc:picChg chg="del">
          <ac:chgData name="Giulia Zarro" userId="8606b3ae-9074-4d5d-be2c-62398502e16d" providerId="ADAL" clId="{C84F3341-C0CB-4A14-8EA5-39160E7D7C31}" dt="2022-11-03T09:52:35.721" v="431" actId="478"/>
          <ac:picMkLst>
            <pc:docMk/>
            <pc:sldMk cId="3820765691" sldId="263"/>
            <ac:picMk id="20" creationId="{03694C7A-F778-2925-7225-202CE9E751A4}"/>
          </ac:picMkLst>
        </pc:picChg>
        <pc:picChg chg="del">
          <ac:chgData name="Giulia Zarro" userId="8606b3ae-9074-4d5d-be2c-62398502e16d" providerId="ADAL" clId="{C84F3341-C0CB-4A14-8EA5-39160E7D7C31}" dt="2022-11-03T09:52:32.254" v="428" actId="478"/>
          <ac:picMkLst>
            <pc:docMk/>
            <pc:sldMk cId="3820765691" sldId="263"/>
            <ac:picMk id="24" creationId="{B761D396-6F5A-6465-8AE2-5ECC665602AD}"/>
          </ac:picMkLst>
        </pc:picChg>
      </pc:sldChg>
      <pc:sldChg chg="addSp delSp modSp add del mod">
        <pc:chgData name="Giulia Zarro" userId="8606b3ae-9074-4d5d-be2c-62398502e16d" providerId="ADAL" clId="{C84F3341-C0CB-4A14-8EA5-39160E7D7C31}" dt="2022-11-14T08:58:30.776" v="644" actId="47"/>
        <pc:sldMkLst>
          <pc:docMk/>
          <pc:sldMk cId="2584138615" sldId="264"/>
        </pc:sldMkLst>
        <pc:spChg chg="add mod">
          <ac:chgData name="Giulia Zarro" userId="8606b3ae-9074-4d5d-be2c-62398502e16d" providerId="ADAL" clId="{C84F3341-C0CB-4A14-8EA5-39160E7D7C31}" dt="2022-11-03T11:04:25.895" v="603" actId="1076"/>
          <ac:spMkLst>
            <pc:docMk/>
            <pc:sldMk cId="2584138615" sldId="264"/>
            <ac:spMk id="5" creationId="{438805D2-1213-91FD-1781-9333FEAC2132}"/>
          </ac:spMkLst>
        </pc:spChg>
        <pc:spChg chg="del">
          <ac:chgData name="Giulia Zarro" userId="8606b3ae-9074-4d5d-be2c-62398502e16d" providerId="ADAL" clId="{C84F3341-C0CB-4A14-8EA5-39160E7D7C31}" dt="2022-11-03T09:54:25.073" v="472" actId="478"/>
          <ac:spMkLst>
            <pc:docMk/>
            <pc:sldMk cId="2584138615" sldId="264"/>
            <ac:spMk id="14" creationId="{498ADAA6-0FF3-CB95-00AF-F874AFA555D4}"/>
          </ac:spMkLst>
        </pc:spChg>
        <pc:spChg chg="mod">
          <ac:chgData name="Giulia Zarro" userId="8606b3ae-9074-4d5d-be2c-62398502e16d" providerId="ADAL" clId="{C84F3341-C0CB-4A14-8EA5-39160E7D7C31}" dt="2022-11-03T09:54:10.127" v="466" actId="14100"/>
          <ac:spMkLst>
            <pc:docMk/>
            <pc:sldMk cId="2584138615" sldId="264"/>
            <ac:spMk id="19" creationId="{6F78F50B-98D8-55FC-4822-574943370AEB}"/>
          </ac:spMkLst>
        </pc:spChg>
        <pc:spChg chg="add del mod">
          <ac:chgData name="Giulia Zarro" userId="8606b3ae-9074-4d5d-be2c-62398502e16d" providerId="ADAL" clId="{C84F3341-C0CB-4A14-8EA5-39160E7D7C31}" dt="2022-11-03T09:54:45.929" v="501" actId="20577"/>
          <ac:spMkLst>
            <pc:docMk/>
            <pc:sldMk cId="2584138615" sldId="264"/>
            <ac:spMk id="21" creationId="{5DA71DF5-E474-05F8-3357-B878A61382EE}"/>
          </ac:spMkLst>
        </pc:spChg>
        <pc:picChg chg="add mod">
          <ac:chgData name="Giulia Zarro" userId="8606b3ae-9074-4d5d-be2c-62398502e16d" providerId="ADAL" clId="{C84F3341-C0CB-4A14-8EA5-39160E7D7C31}" dt="2022-11-03T10:57:29.740" v="524" actId="1076"/>
          <ac:picMkLst>
            <pc:docMk/>
            <pc:sldMk cId="2584138615" sldId="264"/>
            <ac:picMk id="3" creationId="{EAF188BF-4C5B-C035-C248-9701B2476768}"/>
          </ac:picMkLst>
        </pc:picChg>
        <pc:picChg chg="del">
          <ac:chgData name="Giulia Zarro" userId="8606b3ae-9074-4d5d-be2c-62398502e16d" providerId="ADAL" clId="{C84F3341-C0CB-4A14-8EA5-39160E7D7C31}" dt="2022-11-03T10:55:47.738" v="517" actId="478"/>
          <ac:picMkLst>
            <pc:docMk/>
            <pc:sldMk cId="2584138615" sldId="264"/>
            <ac:picMk id="4" creationId="{8D3E02C0-DA9D-438C-4517-D252F24DFF95}"/>
          </ac:picMkLst>
        </pc:picChg>
        <pc:picChg chg="add del mod">
          <ac:chgData name="Giulia Zarro" userId="8606b3ae-9074-4d5d-be2c-62398502e16d" providerId="ADAL" clId="{C84F3341-C0CB-4A14-8EA5-39160E7D7C31}" dt="2022-11-09T06:22:01.250" v="627" actId="478"/>
          <ac:picMkLst>
            <pc:docMk/>
            <pc:sldMk cId="2584138615" sldId="264"/>
            <ac:picMk id="4" creationId="{9BD0099F-EC59-9E5B-0280-0F694E1FB873}"/>
          </ac:picMkLst>
        </pc:picChg>
        <pc:picChg chg="mod">
          <ac:chgData name="Giulia Zarro" userId="8606b3ae-9074-4d5d-be2c-62398502e16d" providerId="ADAL" clId="{C84F3341-C0CB-4A14-8EA5-39160E7D7C31}" dt="2022-11-03T09:54:31.647" v="475" actId="14100"/>
          <ac:picMkLst>
            <pc:docMk/>
            <pc:sldMk cId="2584138615" sldId="264"/>
            <ac:picMk id="9" creationId="{F1C9648A-2155-ACA3-E316-5AF4356BA7BD}"/>
          </ac:picMkLst>
        </pc:picChg>
        <pc:picChg chg="mod">
          <ac:chgData name="Giulia Zarro" userId="8606b3ae-9074-4d5d-be2c-62398502e16d" providerId="ADAL" clId="{C84F3341-C0CB-4A14-8EA5-39160E7D7C31}" dt="2022-11-03T09:54:03.886" v="465" actId="14100"/>
          <ac:picMkLst>
            <pc:docMk/>
            <pc:sldMk cId="2584138615" sldId="264"/>
            <ac:picMk id="17" creationId="{4E3BFCEA-2A22-F76C-6B58-A45B8C63B081}"/>
          </ac:picMkLst>
        </pc:picChg>
        <pc:picChg chg="del">
          <ac:chgData name="Giulia Zarro" userId="8606b3ae-9074-4d5d-be2c-62398502e16d" providerId="ADAL" clId="{C84F3341-C0CB-4A14-8EA5-39160E7D7C31}" dt="2022-11-03T09:54:21.263" v="471" actId="478"/>
          <ac:picMkLst>
            <pc:docMk/>
            <pc:sldMk cId="2584138615" sldId="264"/>
            <ac:picMk id="20" creationId="{03694C7A-F778-2925-7225-202CE9E751A4}"/>
          </ac:picMkLst>
        </pc:picChg>
        <pc:picChg chg="del">
          <ac:chgData name="Giulia Zarro" userId="8606b3ae-9074-4d5d-be2c-62398502e16d" providerId="ADAL" clId="{C84F3341-C0CB-4A14-8EA5-39160E7D7C31}" dt="2022-11-03T09:54:14.527" v="467" actId="478"/>
          <ac:picMkLst>
            <pc:docMk/>
            <pc:sldMk cId="2584138615" sldId="264"/>
            <ac:picMk id="24" creationId="{B761D396-6F5A-6465-8AE2-5ECC665602AD}"/>
          </ac:picMkLst>
        </pc:picChg>
      </pc:sldChg>
      <pc:sldChg chg="addSp delSp modSp add mod">
        <pc:chgData name="Giulia Zarro" userId="8606b3ae-9074-4d5d-be2c-62398502e16d" providerId="ADAL" clId="{C84F3341-C0CB-4A14-8EA5-39160E7D7C31}" dt="2022-11-14T08:58:24.392" v="643"/>
        <pc:sldMkLst>
          <pc:docMk/>
          <pc:sldMk cId="433038446" sldId="265"/>
        </pc:sldMkLst>
        <pc:spChg chg="add mod">
          <ac:chgData name="Giulia Zarro" userId="8606b3ae-9074-4d5d-be2c-62398502e16d" providerId="ADAL" clId="{C84F3341-C0CB-4A14-8EA5-39160E7D7C31}" dt="2022-11-14T08:57:36.589" v="632"/>
          <ac:spMkLst>
            <pc:docMk/>
            <pc:sldMk cId="433038446" sldId="265"/>
            <ac:spMk id="4" creationId="{96D43EA7-461A-979E-506E-3851CC4165E8}"/>
          </ac:spMkLst>
        </pc:spChg>
        <pc:spChg chg="del mod">
          <ac:chgData name="Giulia Zarro" userId="8606b3ae-9074-4d5d-be2c-62398502e16d" providerId="ADAL" clId="{C84F3341-C0CB-4A14-8EA5-39160E7D7C31}" dt="2022-11-14T08:58:14.283" v="640" actId="478"/>
          <ac:spMkLst>
            <pc:docMk/>
            <pc:sldMk cId="433038446" sldId="265"/>
            <ac:spMk id="5" creationId="{0A8D625D-C7AC-BB2F-20CD-F41C99269BAB}"/>
          </ac:spMkLst>
        </pc:spChg>
        <pc:spChg chg="add mod">
          <ac:chgData name="Giulia Zarro" userId="8606b3ae-9074-4d5d-be2c-62398502e16d" providerId="ADAL" clId="{C84F3341-C0CB-4A14-8EA5-39160E7D7C31}" dt="2022-11-14T08:57:43.735" v="633"/>
          <ac:spMkLst>
            <pc:docMk/>
            <pc:sldMk cId="433038446" sldId="265"/>
            <ac:spMk id="6" creationId="{EE82F01A-FC85-8C1E-C874-42CCC30BD7F2}"/>
          </ac:spMkLst>
        </pc:spChg>
        <pc:spChg chg="add mod">
          <ac:chgData name="Giulia Zarro" userId="8606b3ae-9074-4d5d-be2c-62398502e16d" providerId="ADAL" clId="{C84F3341-C0CB-4A14-8EA5-39160E7D7C31}" dt="2022-11-14T08:58:24.392" v="643"/>
          <ac:spMkLst>
            <pc:docMk/>
            <pc:sldMk cId="433038446" sldId="265"/>
            <ac:spMk id="11" creationId="{72457E65-D31B-4087-4E6F-4B919A7D3384}"/>
          </ac:spMkLst>
        </pc:spChg>
        <pc:spChg chg="del">
          <ac:chgData name="Giulia Zarro" userId="8606b3ae-9074-4d5d-be2c-62398502e16d" providerId="ADAL" clId="{C84F3341-C0CB-4A14-8EA5-39160E7D7C31}" dt="2022-11-14T08:57:48.059" v="634" actId="478"/>
          <ac:spMkLst>
            <pc:docMk/>
            <pc:sldMk cId="433038446" sldId="265"/>
            <ac:spMk id="14" creationId="{498ADAA6-0FF3-CB95-00AF-F874AFA555D4}"/>
          </ac:spMkLst>
        </pc:spChg>
        <pc:spChg chg="del">
          <ac:chgData name="Giulia Zarro" userId="8606b3ae-9074-4d5d-be2c-62398502e16d" providerId="ADAL" clId="{C84F3341-C0CB-4A14-8EA5-39160E7D7C31}" dt="2022-11-14T08:57:24.147" v="630" actId="478"/>
          <ac:spMkLst>
            <pc:docMk/>
            <pc:sldMk cId="433038446" sldId="265"/>
            <ac:spMk id="19" creationId="{6F78F50B-98D8-55FC-4822-574943370AEB}"/>
          </ac:spMkLst>
        </pc:spChg>
        <pc:spChg chg="del">
          <ac:chgData name="Giulia Zarro" userId="8606b3ae-9074-4d5d-be2c-62398502e16d" providerId="ADAL" clId="{C84F3341-C0CB-4A14-8EA5-39160E7D7C31}" dt="2022-11-14T08:57:52.162" v="635" actId="478"/>
          <ac:spMkLst>
            <pc:docMk/>
            <pc:sldMk cId="433038446" sldId="265"/>
            <ac:spMk id="21" creationId="{5DA71DF5-E474-05F8-3357-B878A61382EE}"/>
          </ac:spMkLst>
        </pc:spChg>
        <pc:picChg chg="add mod">
          <ac:chgData name="Giulia Zarro" userId="8606b3ae-9074-4d5d-be2c-62398502e16d" providerId="ADAL" clId="{C84F3341-C0CB-4A14-8EA5-39160E7D7C31}" dt="2022-11-14T08:57:25.442" v="631"/>
          <ac:picMkLst>
            <pc:docMk/>
            <pc:sldMk cId="433038446" sldId="265"/>
            <ac:picMk id="2" creationId="{F1AFEEDE-CA45-BAA9-0D68-315C8F8EF87E}"/>
          </ac:picMkLst>
        </pc:picChg>
        <pc:picChg chg="del">
          <ac:chgData name="Giulia Zarro" userId="8606b3ae-9074-4d5d-be2c-62398502e16d" providerId="ADAL" clId="{C84F3341-C0CB-4A14-8EA5-39160E7D7C31}" dt="2022-11-14T08:58:08.163" v="637" actId="478"/>
          <ac:picMkLst>
            <pc:docMk/>
            <pc:sldMk cId="433038446" sldId="265"/>
            <ac:picMk id="7" creationId="{A66A7816-817F-5D78-149F-4B3491CFECA9}"/>
          </ac:picMkLst>
        </pc:picChg>
        <pc:picChg chg="del">
          <ac:chgData name="Giulia Zarro" userId="8606b3ae-9074-4d5d-be2c-62398502e16d" providerId="ADAL" clId="{C84F3341-C0CB-4A14-8EA5-39160E7D7C31}" dt="2022-11-14T08:57:53.930" v="636" actId="478"/>
          <ac:picMkLst>
            <pc:docMk/>
            <pc:sldMk cId="433038446" sldId="265"/>
            <ac:picMk id="9" creationId="{F1C9648A-2155-ACA3-E316-5AF4356BA7BD}"/>
          </ac:picMkLst>
        </pc:picChg>
        <pc:picChg chg="add mod">
          <ac:chgData name="Giulia Zarro" userId="8606b3ae-9074-4d5d-be2c-62398502e16d" providerId="ADAL" clId="{C84F3341-C0CB-4A14-8EA5-39160E7D7C31}" dt="2022-11-14T08:58:16.599" v="642"/>
          <ac:picMkLst>
            <pc:docMk/>
            <pc:sldMk cId="433038446" sldId="265"/>
            <ac:picMk id="10" creationId="{7E289D31-2652-1A78-241D-F2188A0767FC}"/>
          </ac:picMkLst>
        </pc:picChg>
        <pc:picChg chg="del">
          <ac:chgData name="Giulia Zarro" userId="8606b3ae-9074-4d5d-be2c-62398502e16d" providerId="ADAL" clId="{C84F3341-C0CB-4A14-8EA5-39160E7D7C31}" dt="2022-11-14T08:57:13.096" v="629" actId="478"/>
          <ac:picMkLst>
            <pc:docMk/>
            <pc:sldMk cId="433038446" sldId="265"/>
            <ac:picMk id="17" creationId="{4E3BFCEA-2A22-F76C-6B58-A45B8C63B081}"/>
          </ac:picMkLst>
        </pc:picChg>
        <pc:picChg chg="del">
          <ac:chgData name="Giulia Zarro" userId="8606b3ae-9074-4d5d-be2c-62398502e16d" providerId="ADAL" clId="{C84F3341-C0CB-4A14-8EA5-39160E7D7C31}" dt="2022-11-14T08:58:09.763" v="638" actId="478"/>
          <ac:picMkLst>
            <pc:docMk/>
            <pc:sldMk cId="433038446" sldId="265"/>
            <ac:picMk id="20" creationId="{03694C7A-F778-2925-7225-202CE9E751A4}"/>
          </ac:picMkLst>
        </pc:picChg>
        <pc:picChg chg="del">
          <ac:chgData name="Giulia Zarro" userId="8606b3ae-9074-4d5d-be2c-62398502e16d" providerId="ADAL" clId="{C84F3341-C0CB-4A14-8EA5-39160E7D7C31}" dt="2022-11-14T08:58:16.090" v="641" actId="478"/>
          <ac:picMkLst>
            <pc:docMk/>
            <pc:sldMk cId="433038446" sldId="265"/>
            <ac:picMk id="24" creationId="{B761D396-6F5A-6465-8AE2-5ECC665602AD}"/>
          </ac:picMkLst>
        </pc:picChg>
      </pc:sldChg>
      <pc:sldChg chg="addSp delSp modSp add mod">
        <pc:chgData name="Giulia Zarro" userId="8606b3ae-9074-4d5d-be2c-62398502e16d" providerId="ADAL" clId="{C84F3341-C0CB-4A14-8EA5-39160E7D7C31}" dt="2022-11-14T08:59:08.446" v="652"/>
        <pc:sldMkLst>
          <pc:docMk/>
          <pc:sldMk cId="3912770274" sldId="266"/>
        </pc:sldMkLst>
        <pc:spChg chg="del">
          <ac:chgData name="Giulia Zarro" userId="8606b3ae-9074-4d5d-be2c-62398502e16d" providerId="ADAL" clId="{C84F3341-C0CB-4A14-8EA5-39160E7D7C31}" dt="2022-11-14T08:58:47.618" v="646" actId="478"/>
          <ac:spMkLst>
            <pc:docMk/>
            <pc:sldMk cId="3912770274" sldId="266"/>
            <ac:spMk id="4" creationId="{96D43EA7-461A-979E-506E-3851CC4165E8}"/>
          </ac:spMkLst>
        </pc:spChg>
        <pc:spChg chg="del">
          <ac:chgData name="Giulia Zarro" userId="8606b3ae-9074-4d5d-be2c-62398502e16d" providerId="ADAL" clId="{C84F3341-C0CB-4A14-8EA5-39160E7D7C31}" dt="2022-11-14T08:58:52.979" v="648" actId="478"/>
          <ac:spMkLst>
            <pc:docMk/>
            <pc:sldMk cId="3912770274" sldId="266"/>
            <ac:spMk id="6" creationId="{EE82F01A-FC85-8C1E-C874-42CCC30BD7F2}"/>
          </ac:spMkLst>
        </pc:spChg>
        <pc:picChg chg="del">
          <ac:chgData name="Giulia Zarro" userId="8606b3ae-9074-4d5d-be2c-62398502e16d" providerId="ADAL" clId="{C84F3341-C0CB-4A14-8EA5-39160E7D7C31}" dt="2022-11-14T08:58:49.058" v="647" actId="478"/>
          <ac:picMkLst>
            <pc:docMk/>
            <pc:sldMk cId="3912770274" sldId="266"/>
            <ac:picMk id="2" creationId="{F1AFEEDE-CA45-BAA9-0D68-315C8F8EF87E}"/>
          </ac:picMkLst>
        </pc:picChg>
        <pc:picChg chg="add mod">
          <ac:chgData name="Giulia Zarro" userId="8606b3ae-9074-4d5d-be2c-62398502e16d" providerId="ADAL" clId="{C84F3341-C0CB-4A14-8EA5-39160E7D7C31}" dt="2022-11-14T08:58:54.455" v="649"/>
          <ac:picMkLst>
            <pc:docMk/>
            <pc:sldMk cId="3912770274" sldId="266"/>
            <ac:picMk id="5" creationId="{D17D5F6C-7EBA-4585-32CE-261349D25BA8}"/>
          </ac:picMkLst>
        </pc:picChg>
        <pc:picChg chg="add mod">
          <ac:chgData name="Giulia Zarro" userId="8606b3ae-9074-4d5d-be2c-62398502e16d" providerId="ADAL" clId="{C84F3341-C0CB-4A14-8EA5-39160E7D7C31}" dt="2022-11-14T08:59:00.902" v="650"/>
          <ac:picMkLst>
            <pc:docMk/>
            <pc:sldMk cId="3912770274" sldId="266"/>
            <ac:picMk id="7" creationId="{E2C41F67-2081-6ACE-B972-26BF58B86591}"/>
          </ac:picMkLst>
        </pc:picChg>
        <pc:picChg chg="add mod">
          <ac:chgData name="Giulia Zarro" userId="8606b3ae-9074-4d5d-be2c-62398502e16d" providerId="ADAL" clId="{C84F3341-C0CB-4A14-8EA5-39160E7D7C31}" dt="2022-11-14T08:59:08.446" v="652"/>
          <ac:picMkLst>
            <pc:docMk/>
            <pc:sldMk cId="3912770274" sldId="266"/>
            <ac:picMk id="9" creationId="{D5CD4DBE-D133-C1A9-404E-2063A3C439E1}"/>
          </ac:picMkLst>
        </pc:picChg>
        <pc:picChg chg="del">
          <ac:chgData name="Giulia Zarro" userId="8606b3ae-9074-4d5d-be2c-62398502e16d" providerId="ADAL" clId="{C84F3341-C0CB-4A14-8EA5-39160E7D7C31}" dt="2022-11-14T08:59:07.427" v="651" actId="478"/>
          <ac:picMkLst>
            <pc:docMk/>
            <pc:sldMk cId="3912770274" sldId="266"/>
            <ac:picMk id="10" creationId="{7E289D31-2652-1A78-241D-F2188A0767FC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AC348D-9F0F-4E26-9A24-A6ACE744F1C1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98A17602-E491-4F44-99C3-DA005DFCEBF4}">
      <dgm:prSet phldrT="[Testo]"/>
      <dgm:spPr>
        <a:solidFill>
          <a:srgbClr val="B00058"/>
        </a:solidFill>
      </dgm:spPr>
      <dgm:t>
        <a:bodyPr/>
        <a:lstStyle/>
        <a:p>
          <a:r>
            <a:rPr lang="it-IT" dirty="0"/>
            <a:t>MATERIE PRIME</a:t>
          </a:r>
        </a:p>
      </dgm:t>
    </dgm:pt>
    <dgm:pt modelId="{8DAB3D91-36BB-4368-9E37-3219F4329B91}" type="parTrans" cxnId="{ADEC0075-6D55-4DAA-B454-D3C5D2641E50}">
      <dgm:prSet/>
      <dgm:spPr/>
      <dgm:t>
        <a:bodyPr/>
        <a:lstStyle/>
        <a:p>
          <a:endParaRPr lang="it-IT"/>
        </a:p>
      </dgm:t>
    </dgm:pt>
    <dgm:pt modelId="{5DD71BFA-439A-4DE1-AFFE-8C9E2362A33D}" type="sibTrans" cxnId="{ADEC0075-6D55-4DAA-B454-D3C5D2641E50}">
      <dgm:prSet/>
      <dgm:spPr/>
      <dgm:t>
        <a:bodyPr/>
        <a:lstStyle/>
        <a:p>
          <a:endParaRPr lang="it-IT"/>
        </a:p>
      </dgm:t>
    </dgm:pt>
    <dgm:pt modelId="{9A8D44B3-DC78-4B65-9378-1B601A1044F3}">
      <dgm:prSet phldrT="[Testo]"/>
      <dgm:spPr>
        <a:solidFill>
          <a:srgbClr val="003DB8"/>
        </a:solidFill>
      </dgm:spPr>
      <dgm:t>
        <a:bodyPr/>
        <a:lstStyle/>
        <a:p>
          <a:r>
            <a:rPr lang="it-IT" dirty="0"/>
            <a:t>PRODUZIONE</a:t>
          </a:r>
        </a:p>
      </dgm:t>
    </dgm:pt>
    <dgm:pt modelId="{9AF45FA8-2308-409B-8FCD-A3CADB51C5C8}" type="parTrans" cxnId="{A1503A87-96B8-40BB-9B11-D68B830D9AFC}">
      <dgm:prSet/>
      <dgm:spPr/>
      <dgm:t>
        <a:bodyPr/>
        <a:lstStyle/>
        <a:p>
          <a:endParaRPr lang="it-IT"/>
        </a:p>
      </dgm:t>
    </dgm:pt>
    <dgm:pt modelId="{A90F750D-73A8-478F-82E7-7E4B3D87B2CC}" type="sibTrans" cxnId="{A1503A87-96B8-40BB-9B11-D68B830D9AFC}">
      <dgm:prSet/>
      <dgm:spPr/>
      <dgm:t>
        <a:bodyPr/>
        <a:lstStyle/>
        <a:p>
          <a:endParaRPr lang="it-IT"/>
        </a:p>
      </dgm:t>
    </dgm:pt>
    <dgm:pt modelId="{687B76BB-68BD-4595-967B-0AEC447F8A2C}">
      <dgm:prSet phldrT="[Testo]"/>
      <dgm:spPr>
        <a:solidFill>
          <a:srgbClr val="92D050"/>
        </a:solidFill>
      </dgm:spPr>
      <dgm:t>
        <a:bodyPr/>
        <a:lstStyle/>
        <a:p>
          <a:r>
            <a:rPr lang="it-IT" dirty="0"/>
            <a:t>CONSUMO</a:t>
          </a:r>
        </a:p>
      </dgm:t>
    </dgm:pt>
    <dgm:pt modelId="{0DE7DA9E-86AE-43ED-81E8-4F6C0ECFCD53}" type="parTrans" cxnId="{F50CBB59-1C6A-449E-94B9-CA996381DD32}">
      <dgm:prSet/>
      <dgm:spPr/>
      <dgm:t>
        <a:bodyPr/>
        <a:lstStyle/>
        <a:p>
          <a:endParaRPr lang="it-IT"/>
        </a:p>
      </dgm:t>
    </dgm:pt>
    <dgm:pt modelId="{E65AD596-375B-4A92-8C72-7EF1DBEF3374}" type="sibTrans" cxnId="{F50CBB59-1C6A-449E-94B9-CA996381DD32}">
      <dgm:prSet/>
      <dgm:spPr/>
      <dgm:t>
        <a:bodyPr/>
        <a:lstStyle/>
        <a:p>
          <a:endParaRPr lang="it-IT"/>
        </a:p>
      </dgm:t>
    </dgm:pt>
    <dgm:pt modelId="{3FB74CEB-227B-4611-BE8C-68976A808BFB}">
      <dgm:prSet phldrT="[Testo]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it-IT" dirty="0"/>
            <a:t>RIFIUTI</a:t>
          </a:r>
        </a:p>
      </dgm:t>
    </dgm:pt>
    <dgm:pt modelId="{1C066C7D-ED10-4016-A248-EC16F1E908D1}" type="parTrans" cxnId="{5BD8809F-F558-47EE-8E8F-5C37BD5EC35D}">
      <dgm:prSet/>
      <dgm:spPr/>
      <dgm:t>
        <a:bodyPr/>
        <a:lstStyle/>
        <a:p>
          <a:endParaRPr lang="it-IT"/>
        </a:p>
      </dgm:t>
    </dgm:pt>
    <dgm:pt modelId="{C24C7457-7433-4568-8066-FE8DB216DA71}" type="sibTrans" cxnId="{5BD8809F-F558-47EE-8E8F-5C37BD5EC35D}">
      <dgm:prSet/>
      <dgm:spPr/>
      <dgm:t>
        <a:bodyPr/>
        <a:lstStyle/>
        <a:p>
          <a:endParaRPr lang="it-IT"/>
        </a:p>
      </dgm:t>
    </dgm:pt>
    <dgm:pt modelId="{27C0A898-2D69-4206-8E92-75BBE6EF86E2}">
      <dgm:prSet phldrT="[Testo]"/>
      <dgm:spPr>
        <a:solidFill>
          <a:srgbClr val="009999"/>
        </a:solidFill>
      </dgm:spPr>
      <dgm:t>
        <a:bodyPr/>
        <a:lstStyle/>
        <a:p>
          <a:r>
            <a:rPr lang="it-IT" dirty="0"/>
            <a:t>DISTRIBUZIONE</a:t>
          </a:r>
        </a:p>
      </dgm:t>
    </dgm:pt>
    <dgm:pt modelId="{0312C441-F8DF-4513-AE00-D67DB47C0B23}" type="parTrans" cxnId="{0B700AAE-C284-4D6F-8187-DC0D610D1068}">
      <dgm:prSet/>
      <dgm:spPr/>
      <dgm:t>
        <a:bodyPr/>
        <a:lstStyle/>
        <a:p>
          <a:endParaRPr lang="it-IT"/>
        </a:p>
      </dgm:t>
    </dgm:pt>
    <dgm:pt modelId="{257D41F7-5661-461E-B3ED-0E8C9F01265D}" type="sibTrans" cxnId="{0B700AAE-C284-4D6F-8187-DC0D610D1068}">
      <dgm:prSet/>
      <dgm:spPr/>
      <dgm:t>
        <a:bodyPr/>
        <a:lstStyle/>
        <a:p>
          <a:endParaRPr lang="it-IT"/>
        </a:p>
      </dgm:t>
    </dgm:pt>
    <dgm:pt modelId="{5D877DB7-8FAF-4F9B-82D7-652AFBE8D03B}" type="pres">
      <dgm:prSet presAssocID="{33AC348D-9F0F-4E26-9A24-A6ACE744F1C1}" presName="Name0" presStyleCnt="0">
        <dgm:presLayoutVars>
          <dgm:dir/>
          <dgm:animLvl val="lvl"/>
          <dgm:resizeHandles val="exact"/>
        </dgm:presLayoutVars>
      </dgm:prSet>
      <dgm:spPr/>
    </dgm:pt>
    <dgm:pt modelId="{32AB9787-22A7-4E99-AD0B-BF17278CF69B}" type="pres">
      <dgm:prSet presAssocID="{98A17602-E491-4F44-99C3-DA005DFCEBF4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5AD44702-82CE-4FB6-B6D3-A22AA8693475}" type="pres">
      <dgm:prSet presAssocID="{5DD71BFA-439A-4DE1-AFFE-8C9E2362A33D}" presName="parTxOnlySpace" presStyleCnt="0"/>
      <dgm:spPr/>
    </dgm:pt>
    <dgm:pt modelId="{3AC9BFD3-38DF-4E1E-BF4B-AE151A65EC5A}" type="pres">
      <dgm:prSet presAssocID="{9A8D44B3-DC78-4B65-9378-1B601A1044F3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E1586541-A99D-482F-9468-2C0F400A1EFC}" type="pres">
      <dgm:prSet presAssocID="{A90F750D-73A8-478F-82E7-7E4B3D87B2CC}" presName="parTxOnlySpace" presStyleCnt="0"/>
      <dgm:spPr/>
    </dgm:pt>
    <dgm:pt modelId="{FFA217CD-C328-4FA8-AD5C-BC9EBF987E4B}" type="pres">
      <dgm:prSet presAssocID="{27C0A898-2D69-4206-8E92-75BBE6EF86E2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398B8CAC-DFE5-44BB-BA58-C79B2DBA06B0}" type="pres">
      <dgm:prSet presAssocID="{257D41F7-5661-461E-B3ED-0E8C9F01265D}" presName="parTxOnlySpace" presStyleCnt="0"/>
      <dgm:spPr/>
    </dgm:pt>
    <dgm:pt modelId="{138692E9-BFE7-4ED6-ABE9-87F3A017B367}" type="pres">
      <dgm:prSet presAssocID="{687B76BB-68BD-4595-967B-0AEC447F8A2C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64F77EA3-398C-46AF-83DC-F471E2DC627B}" type="pres">
      <dgm:prSet presAssocID="{E65AD596-375B-4A92-8C72-7EF1DBEF3374}" presName="parTxOnlySpace" presStyleCnt="0"/>
      <dgm:spPr/>
    </dgm:pt>
    <dgm:pt modelId="{24A1CF06-8338-431C-A82D-4772A5B8D994}" type="pres">
      <dgm:prSet presAssocID="{3FB74CEB-227B-4611-BE8C-68976A808BFB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873B1611-BE90-468E-85B2-05181151B585}" type="presOf" srcId="{9A8D44B3-DC78-4B65-9378-1B601A1044F3}" destId="{3AC9BFD3-38DF-4E1E-BF4B-AE151A65EC5A}" srcOrd="0" destOrd="0" presId="urn:microsoft.com/office/officeart/2005/8/layout/chevron1"/>
    <dgm:cxn modelId="{ADEC0075-6D55-4DAA-B454-D3C5D2641E50}" srcId="{33AC348D-9F0F-4E26-9A24-A6ACE744F1C1}" destId="{98A17602-E491-4F44-99C3-DA005DFCEBF4}" srcOrd="0" destOrd="0" parTransId="{8DAB3D91-36BB-4368-9E37-3219F4329B91}" sibTransId="{5DD71BFA-439A-4DE1-AFFE-8C9E2362A33D}"/>
    <dgm:cxn modelId="{CAAA3E76-0C32-4717-BC27-6D4BBB4B88A3}" type="presOf" srcId="{3FB74CEB-227B-4611-BE8C-68976A808BFB}" destId="{24A1CF06-8338-431C-A82D-4772A5B8D994}" srcOrd="0" destOrd="0" presId="urn:microsoft.com/office/officeart/2005/8/layout/chevron1"/>
    <dgm:cxn modelId="{F50CBB59-1C6A-449E-94B9-CA996381DD32}" srcId="{33AC348D-9F0F-4E26-9A24-A6ACE744F1C1}" destId="{687B76BB-68BD-4595-967B-0AEC447F8A2C}" srcOrd="3" destOrd="0" parTransId="{0DE7DA9E-86AE-43ED-81E8-4F6C0ECFCD53}" sibTransId="{E65AD596-375B-4A92-8C72-7EF1DBEF3374}"/>
    <dgm:cxn modelId="{A1503A87-96B8-40BB-9B11-D68B830D9AFC}" srcId="{33AC348D-9F0F-4E26-9A24-A6ACE744F1C1}" destId="{9A8D44B3-DC78-4B65-9378-1B601A1044F3}" srcOrd="1" destOrd="0" parTransId="{9AF45FA8-2308-409B-8FCD-A3CADB51C5C8}" sibTransId="{A90F750D-73A8-478F-82E7-7E4B3D87B2CC}"/>
    <dgm:cxn modelId="{5BD8809F-F558-47EE-8E8F-5C37BD5EC35D}" srcId="{33AC348D-9F0F-4E26-9A24-A6ACE744F1C1}" destId="{3FB74CEB-227B-4611-BE8C-68976A808BFB}" srcOrd="4" destOrd="0" parTransId="{1C066C7D-ED10-4016-A248-EC16F1E908D1}" sibTransId="{C24C7457-7433-4568-8066-FE8DB216DA71}"/>
    <dgm:cxn modelId="{0B700AAE-C284-4D6F-8187-DC0D610D1068}" srcId="{33AC348D-9F0F-4E26-9A24-A6ACE744F1C1}" destId="{27C0A898-2D69-4206-8E92-75BBE6EF86E2}" srcOrd="2" destOrd="0" parTransId="{0312C441-F8DF-4513-AE00-D67DB47C0B23}" sibTransId="{257D41F7-5661-461E-B3ED-0E8C9F01265D}"/>
    <dgm:cxn modelId="{9AA627C7-343F-4ABB-931A-8592BC118212}" type="presOf" srcId="{98A17602-E491-4F44-99C3-DA005DFCEBF4}" destId="{32AB9787-22A7-4E99-AD0B-BF17278CF69B}" srcOrd="0" destOrd="0" presId="urn:microsoft.com/office/officeart/2005/8/layout/chevron1"/>
    <dgm:cxn modelId="{B725A4CE-69B5-4F84-BE30-AEBEDC84F9E3}" type="presOf" srcId="{33AC348D-9F0F-4E26-9A24-A6ACE744F1C1}" destId="{5D877DB7-8FAF-4F9B-82D7-652AFBE8D03B}" srcOrd="0" destOrd="0" presId="urn:microsoft.com/office/officeart/2005/8/layout/chevron1"/>
    <dgm:cxn modelId="{6A4895D0-667F-48D8-8A27-A281072A46EE}" type="presOf" srcId="{27C0A898-2D69-4206-8E92-75BBE6EF86E2}" destId="{FFA217CD-C328-4FA8-AD5C-BC9EBF987E4B}" srcOrd="0" destOrd="0" presId="urn:microsoft.com/office/officeart/2005/8/layout/chevron1"/>
    <dgm:cxn modelId="{30785FDF-5268-458B-9B07-C1572C3DCAF0}" type="presOf" srcId="{687B76BB-68BD-4595-967B-0AEC447F8A2C}" destId="{138692E9-BFE7-4ED6-ABE9-87F3A017B367}" srcOrd="0" destOrd="0" presId="urn:microsoft.com/office/officeart/2005/8/layout/chevron1"/>
    <dgm:cxn modelId="{04799025-ED60-4B2D-A7FE-7343780C42F6}" type="presParOf" srcId="{5D877DB7-8FAF-4F9B-82D7-652AFBE8D03B}" destId="{32AB9787-22A7-4E99-AD0B-BF17278CF69B}" srcOrd="0" destOrd="0" presId="urn:microsoft.com/office/officeart/2005/8/layout/chevron1"/>
    <dgm:cxn modelId="{488CBAF8-AEF2-4D9C-B7CB-3D25A95CFEB7}" type="presParOf" srcId="{5D877DB7-8FAF-4F9B-82D7-652AFBE8D03B}" destId="{5AD44702-82CE-4FB6-B6D3-A22AA8693475}" srcOrd="1" destOrd="0" presId="urn:microsoft.com/office/officeart/2005/8/layout/chevron1"/>
    <dgm:cxn modelId="{BAD12E78-A50C-4159-AAC5-849CC58B7158}" type="presParOf" srcId="{5D877DB7-8FAF-4F9B-82D7-652AFBE8D03B}" destId="{3AC9BFD3-38DF-4E1E-BF4B-AE151A65EC5A}" srcOrd="2" destOrd="0" presId="urn:microsoft.com/office/officeart/2005/8/layout/chevron1"/>
    <dgm:cxn modelId="{58D7092C-D1BA-4BA1-8883-18DC5D5D1F5B}" type="presParOf" srcId="{5D877DB7-8FAF-4F9B-82D7-652AFBE8D03B}" destId="{E1586541-A99D-482F-9468-2C0F400A1EFC}" srcOrd="3" destOrd="0" presId="urn:microsoft.com/office/officeart/2005/8/layout/chevron1"/>
    <dgm:cxn modelId="{938FBAAA-E6F8-4DB8-A4C9-5755493C5623}" type="presParOf" srcId="{5D877DB7-8FAF-4F9B-82D7-652AFBE8D03B}" destId="{FFA217CD-C328-4FA8-AD5C-BC9EBF987E4B}" srcOrd="4" destOrd="0" presId="urn:microsoft.com/office/officeart/2005/8/layout/chevron1"/>
    <dgm:cxn modelId="{0F0BC656-708A-4169-A67B-0D262A8D5EB6}" type="presParOf" srcId="{5D877DB7-8FAF-4F9B-82D7-652AFBE8D03B}" destId="{398B8CAC-DFE5-44BB-BA58-C79B2DBA06B0}" srcOrd="5" destOrd="0" presId="urn:microsoft.com/office/officeart/2005/8/layout/chevron1"/>
    <dgm:cxn modelId="{941803DC-3FC6-4BFF-A193-52D74F6EE05A}" type="presParOf" srcId="{5D877DB7-8FAF-4F9B-82D7-652AFBE8D03B}" destId="{138692E9-BFE7-4ED6-ABE9-87F3A017B367}" srcOrd="6" destOrd="0" presId="urn:microsoft.com/office/officeart/2005/8/layout/chevron1"/>
    <dgm:cxn modelId="{3E5C1769-D829-42EE-B533-BC3A5CB11B67}" type="presParOf" srcId="{5D877DB7-8FAF-4F9B-82D7-652AFBE8D03B}" destId="{64F77EA3-398C-46AF-83DC-F471E2DC627B}" srcOrd="7" destOrd="0" presId="urn:microsoft.com/office/officeart/2005/8/layout/chevron1"/>
    <dgm:cxn modelId="{D1DB6BAA-0220-4591-8275-490B490CABC6}" type="presParOf" srcId="{5D877DB7-8FAF-4F9B-82D7-652AFBE8D03B}" destId="{24A1CF06-8338-431C-A82D-4772A5B8D994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AB9787-22A7-4E99-AD0B-BF17278CF69B}">
      <dsp:nvSpPr>
        <dsp:cNvPr id="0" name=""/>
        <dsp:cNvSpPr/>
      </dsp:nvSpPr>
      <dsp:spPr>
        <a:xfrm>
          <a:off x="1302" y="1581431"/>
          <a:ext cx="1159165" cy="463666"/>
        </a:xfrm>
        <a:prstGeom prst="chevron">
          <a:avLst/>
        </a:prstGeom>
        <a:solidFill>
          <a:srgbClr val="B0005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800" kern="1200" dirty="0"/>
            <a:t>MATERIE PRIME</a:t>
          </a:r>
        </a:p>
      </dsp:txBody>
      <dsp:txXfrm>
        <a:off x="233135" y="1581431"/>
        <a:ext cx="695499" cy="463666"/>
      </dsp:txXfrm>
    </dsp:sp>
    <dsp:sp modelId="{3AC9BFD3-38DF-4E1E-BF4B-AE151A65EC5A}">
      <dsp:nvSpPr>
        <dsp:cNvPr id="0" name=""/>
        <dsp:cNvSpPr/>
      </dsp:nvSpPr>
      <dsp:spPr>
        <a:xfrm>
          <a:off x="1044551" y="1581431"/>
          <a:ext cx="1159165" cy="463666"/>
        </a:xfrm>
        <a:prstGeom prst="chevron">
          <a:avLst/>
        </a:prstGeom>
        <a:solidFill>
          <a:srgbClr val="003DB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800" kern="1200" dirty="0"/>
            <a:t>PRODUZIONE</a:t>
          </a:r>
        </a:p>
      </dsp:txBody>
      <dsp:txXfrm>
        <a:off x="1276384" y="1581431"/>
        <a:ext cx="695499" cy="463666"/>
      </dsp:txXfrm>
    </dsp:sp>
    <dsp:sp modelId="{FFA217CD-C328-4FA8-AD5C-BC9EBF987E4B}">
      <dsp:nvSpPr>
        <dsp:cNvPr id="0" name=""/>
        <dsp:cNvSpPr/>
      </dsp:nvSpPr>
      <dsp:spPr>
        <a:xfrm>
          <a:off x="2087800" y="1581431"/>
          <a:ext cx="1159165" cy="463666"/>
        </a:xfrm>
        <a:prstGeom prst="chevron">
          <a:avLst/>
        </a:prstGeom>
        <a:solidFill>
          <a:srgbClr val="0099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800" kern="1200" dirty="0"/>
            <a:t>DISTRIBUZIONE</a:t>
          </a:r>
        </a:p>
      </dsp:txBody>
      <dsp:txXfrm>
        <a:off x="2319633" y="1581431"/>
        <a:ext cx="695499" cy="463666"/>
      </dsp:txXfrm>
    </dsp:sp>
    <dsp:sp modelId="{138692E9-BFE7-4ED6-ABE9-87F3A017B367}">
      <dsp:nvSpPr>
        <dsp:cNvPr id="0" name=""/>
        <dsp:cNvSpPr/>
      </dsp:nvSpPr>
      <dsp:spPr>
        <a:xfrm>
          <a:off x="3131049" y="1581431"/>
          <a:ext cx="1159165" cy="463666"/>
        </a:xfrm>
        <a:prstGeom prst="chevron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800" kern="1200" dirty="0"/>
            <a:t>CONSUMO</a:t>
          </a:r>
        </a:p>
      </dsp:txBody>
      <dsp:txXfrm>
        <a:off x="3362882" y="1581431"/>
        <a:ext cx="695499" cy="463666"/>
      </dsp:txXfrm>
    </dsp:sp>
    <dsp:sp modelId="{24A1CF06-8338-431C-A82D-4772A5B8D994}">
      <dsp:nvSpPr>
        <dsp:cNvPr id="0" name=""/>
        <dsp:cNvSpPr/>
      </dsp:nvSpPr>
      <dsp:spPr>
        <a:xfrm>
          <a:off x="4174298" y="1581431"/>
          <a:ext cx="1159165" cy="463666"/>
        </a:xfrm>
        <a:prstGeom prst="chevron">
          <a:avLst/>
        </a:prstGeom>
        <a:solidFill>
          <a:schemeClr val="accent4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800" kern="1200" dirty="0"/>
            <a:t>RIFIUTI</a:t>
          </a:r>
        </a:p>
      </dsp:txBody>
      <dsp:txXfrm>
        <a:off x="4406131" y="1581431"/>
        <a:ext cx="695499" cy="4636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A1419-6088-44C6-9CDA-B980C14C3CC6}" type="datetimeFigureOut">
              <a:rPr lang="it-IT" smtClean="0"/>
              <a:t>26/10/2023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D014A-A86C-4ACD-A445-542A7AE861F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2272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45770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49552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61382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76734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65859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473917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25923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18767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48124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537801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4108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4019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4632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8407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83795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75389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16540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25146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56107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4312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F304A73-E27E-477D-965D-6497BA4773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48CA589-F2E4-4ACB-B99F-2A066E3B47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2874D5-71D3-4C38-87BF-FAD76714E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26/10/2023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651AA56-0FCE-458D-B6F2-AF57D5CF2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03182B4-D83B-4EBB-A420-04B1B4CA6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2792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24F8414-4502-419E-873A-DD19A2491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E9ECA80-D6FB-4F9C-9110-806D7DD71A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14E7EA0-DF92-49BD-90C4-AAA7142E6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26/10/2023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E3DCF39-4774-407C-BF16-1FA42C87A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7C90C96-047C-46F4-88AB-5A954F449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6557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F1582403-11CD-413A-94E3-74CAFEDE4B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90B168C-1B2E-4CDF-A70B-A9FBD88E33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DEBA771-C9B6-455B-AC30-674676059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26/10/2023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6C034BC-64D1-423C-9EE2-7B9DF9819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11C5DF3-0BAE-4F99-9A90-E868DED41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040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388B80E-F6C7-412F-8ECD-D9614AE07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A73FF85-C85F-4743-9F65-F0896D11A8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00CA2CD-510C-4799-99FC-D4411D8D6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26/10/2023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2938720-6DD5-49BD-AD8A-B1A833AD2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6EDFEC4-F780-4B92-92AD-A16A7A48B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8445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796AA8E-F193-4105-AB43-F032CCEB6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ED1019B-610C-4DD7-9D33-12E7B6CC6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709A968-C2F9-4C78-B824-7298CA552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26/10/2023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C07BCFB-38F9-4748-9459-2A246AC30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4C583CF-DBCB-43FC-9074-ED5F39D1B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0653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B5C5105-A10C-4F6B-B779-FB7F43CBB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2727C48-5687-441D-9C5B-CD13A700A8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0CAFF8B-C389-4812-91A3-EC3AD2513E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4F19D7B-9997-45AD-9E37-FE7C029E8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26/10/2023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78580FA-F09C-4434-A8B2-3C439D74D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1E5D8F6-2BB0-467F-89CF-EDEAA84AF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1678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D70D6B7-3B4B-4687-8F2A-3D31BA14D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E782E1E-00FD-413F-87DE-399DE390D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118FCA4-95A1-4B9D-A53F-6692941373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E4F15D0A-52A2-4580-B68D-2FE101C7AC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F39A8B5-D482-4B4A-A2FF-47E5C8D873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A167904B-F366-4399-AEC5-246542A9C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26/10/2023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1124AA5-D6D5-4F80-94F7-811F2FF28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66825B49-0BA3-4319-8E5C-1099FC5FA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9803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AC402DA-3F95-45F9-99B2-21902FE66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B56391A-D6C1-4BE1-B6FA-7C31662F5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26/10/2023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5D4BDCF-F599-4B06-8A40-F3DE237E6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5848C78-D5B2-4A40-A2D4-1A1999695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75107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EA277E2E-FE04-4010-9F6D-EE86654F8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26/10/2023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1D21EDE4-930F-467C-A17E-29157A407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BCAA37B-D1C3-4DEA-A511-9363ECC0A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3018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9E99FB6-6BE4-4A10-8CAE-D3A9B148E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9BA03B1-4F8C-4D2A-9052-8F8D7CFE9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48BC9B5-F2CB-482E-8FED-AEF7CFCDC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E57555E-E0AE-4835-8038-4D3A18E6E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26/10/2023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C4DD97E-A539-4CC9-BABD-5E95EB63B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3336E07-C72D-4C3E-AD9D-E02DB43CF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8819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C7A1530-D7AC-45D4-B8C6-C2ED3931C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0D24114B-7AFD-4CBB-952A-4057F9BA56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A4ECA78-F3D1-46A7-A071-566AF2B8A3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74ECAF7-54A5-4506-BAC2-5AA2DC8F8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26/10/2023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8479E6A-3927-4565-8C5C-3491A45C8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BA4F0E9-C393-4F34-90FC-149912866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947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8DFA2EB6-9415-48FD-BC9B-8FEA09653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55B42DC-613F-4D6C-8642-A0F29A596F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0E8334C-B4D4-41BC-8F88-056167D02A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79437-CEB1-4D11-A396-783A53A3C0FD}" type="datetimeFigureOut">
              <a:rPr lang="it-IT" smtClean="0"/>
              <a:t>26/10/2023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3B67232-82B2-4FC1-8F21-CE572E72D1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374D311-A33D-45AA-A93C-E8EC4EF069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7682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openxmlformats.org/officeDocument/2006/relationships/image" Target="../media/image2.PNG"/><Relationship Id="rId7" Type="http://schemas.openxmlformats.org/officeDocument/2006/relationships/image" Target="../media/image14.jpg"/><Relationship Id="rId12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11" Type="http://schemas.openxmlformats.org/officeDocument/2006/relationships/diagramColors" Target="../diagrams/colors1.xml"/><Relationship Id="rId5" Type="http://schemas.openxmlformats.org/officeDocument/2006/relationships/image" Target="../media/image12.pn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3.PNG"/><Relationship Id="rId9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pic>
        <p:nvPicPr>
          <p:cNvPr id="12" name="Immagine 11" descr="Immagine che contiene testo&#10;&#10;Descrizione generata automaticamente">
            <a:extLst>
              <a:ext uri="{FF2B5EF4-FFF2-40B4-BE49-F238E27FC236}">
                <a16:creationId xmlns:a16="http://schemas.microsoft.com/office/drawing/2014/main" id="{21FAEE0F-0115-9A16-5358-A3A43D6C2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3" y="2152744"/>
            <a:ext cx="12076594" cy="2000465"/>
          </a:xfrm>
          <a:prstGeom prst="rect">
            <a:avLst/>
          </a:prstGeom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038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  <a:solidFill>
            <a:srgbClr val="E3881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84D4F7D-1B12-62FF-99D3-058C10C8E9A5}"/>
              </a:ext>
            </a:extLst>
          </p:cNvPr>
          <p:cNvSpPr txBox="1"/>
          <p:nvPr/>
        </p:nvSpPr>
        <p:spPr>
          <a:xfrm>
            <a:off x="1076960" y="996661"/>
            <a:ext cx="10080000" cy="707886"/>
          </a:xfrm>
          <a:prstGeom prst="rect">
            <a:avLst/>
          </a:prstGeom>
          <a:solidFill>
            <a:srgbClr val="E38810"/>
          </a:solidFill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Dimensioni del comparto cerealicolo …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E2C4D55-8AA4-EF6F-33B1-A1C852305C36}"/>
              </a:ext>
            </a:extLst>
          </p:cNvPr>
          <p:cNvSpPr txBox="1"/>
          <p:nvPr/>
        </p:nvSpPr>
        <p:spPr>
          <a:xfrm>
            <a:off x="8391525" y="1992737"/>
            <a:ext cx="3668395" cy="4034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Italia </a:t>
            </a: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nel 2023:</a:t>
            </a:r>
          </a:p>
          <a:p>
            <a:pPr marL="342900" indent="-342900">
              <a:lnSpc>
                <a:spcPct val="70000"/>
              </a:lnSpc>
              <a:spcBef>
                <a:spcPts val="1000"/>
              </a:spcBef>
              <a:buSzPct val="110000"/>
              <a:buBlip>
                <a:blip r:embed="rId5"/>
              </a:buBlip>
            </a:pP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Frumento ten. 3,1 Mton</a:t>
            </a:r>
          </a:p>
          <a:p>
            <a:pPr marL="342900" indent="-342900">
              <a:lnSpc>
                <a:spcPct val="70000"/>
              </a:lnSpc>
              <a:spcBef>
                <a:spcPts val="1000"/>
              </a:spcBef>
              <a:buSzPct val="110000"/>
              <a:buBlip>
                <a:blip r:embed="rId5"/>
              </a:buBlip>
            </a:pP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Frumento duro: 3,8 Mton</a:t>
            </a:r>
          </a:p>
          <a:p>
            <a:pPr marL="342900" indent="-342900">
              <a:lnSpc>
                <a:spcPct val="70000"/>
              </a:lnSpc>
              <a:spcBef>
                <a:spcPts val="1000"/>
              </a:spcBef>
              <a:buSzPct val="110000"/>
              <a:buBlip>
                <a:blip r:embed="rId5"/>
              </a:buBlip>
            </a:pP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Orzo: 1,1 Mton</a:t>
            </a:r>
          </a:p>
          <a:p>
            <a:pPr marL="342900" indent="-342900">
              <a:lnSpc>
                <a:spcPct val="70000"/>
              </a:lnSpc>
              <a:spcBef>
                <a:spcPts val="1000"/>
              </a:spcBef>
              <a:buSzPct val="110000"/>
              <a:buBlip>
                <a:blip r:embed="rId5"/>
              </a:buBlip>
            </a:pP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Mais: 5,2 Mton</a:t>
            </a:r>
          </a:p>
          <a:p>
            <a:endParaRPr lang="it-IT" sz="2000" b="1" dirty="0">
              <a:solidFill>
                <a:srgbClr val="E38810"/>
              </a:solidFill>
              <a:latin typeface="Arial Rounded MT Bold" panose="020F0704030504030204" pitchFamily="34" charset="0"/>
            </a:endParaRPr>
          </a:p>
          <a:p>
            <a:r>
              <a:rPr lang="it-IT" sz="20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Regione Lombardia</a:t>
            </a: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nel 2023 (rispetto al 2022):</a:t>
            </a:r>
          </a:p>
          <a:p>
            <a:pPr marL="342900" indent="-342900">
              <a:lnSpc>
                <a:spcPct val="70000"/>
              </a:lnSpc>
              <a:spcBef>
                <a:spcPts val="1000"/>
              </a:spcBef>
              <a:buSzPct val="110000"/>
              <a:buBlip>
                <a:blip r:embed="rId5"/>
              </a:buBlip>
            </a:pP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+23,6% e +16,5% di superficie coltivata a frumento tenero e duro</a:t>
            </a:r>
          </a:p>
          <a:p>
            <a:pPr marL="342900" indent="-342900">
              <a:lnSpc>
                <a:spcPct val="70000"/>
              </a:lnSpc>
              <a:spcBef>
                <a:spcPts val="1000"/>
              </a:spcBef>
              <a:buSzPct val="110000"/>
              <a:buBlip>
                <a:blip r:embed="rId5"/>
              </a:buBlip>
            </a:pP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+34,2% di superficie coltivata a orzo</a:t>
            </a: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ED3400C2-5436-8002-089E-A26C84E737A6}"/>
              </a:ext>
            </a:extLst>
          </p:cNvPr>
          <p:cNvSpPr txBox="1">
            <a:spLocks/>
          </p:cNvSpPr>
          <p:nvPr/>
        </p:nvSpPr>
        <p:spPr>
          <a:xfrm>
            <a:off x="5881793" y="5861339"/>
            <a:ext cx="2854960" cy="5201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6"/>
              </a:buBlip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1300" dirty="0">
                <a:latin typeface="Arial Rounded MT Bold" panose="020F0704030504030204" pitchFamily="34" charset="0"/>
              </a:rPr>
              <a:t>(fonte: ISTAT, 2023)</a:t>
            </a:r>
          </a:p>
          <a:p>
            <a:endParaRPr lang="it-IT" sz="1300" dirty="0">
              <a:latin typeface="Arial Rounded MT Bold" panose="020F0704030504030204" pitchFamily="34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4140CAB-5396-E9AA-78A1-FA1DD412BE2A}"/>
              </a:ext>
            </a:extLst>
          </p:cNvPr>
          <p:cNvSpPr txBox="1"/>
          <p:nvPr/>
        </p:nvSpPr>
        <p:spPr>
          <a:xfrm>
            <a:off x="2143125" y="3200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CCB6326B-C970-94C9-C29A-028339F0EC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6839" y="1765884"/>
            <a:ext cx="7998280" cy="403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8482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  <a:solidFill>
            <a:srgbClr val="E3881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84D4F7D-1B12-62FF-99D3-058C10C8E9A5}"/>
              </a:ext>
            </a:extLst>
          </p:cNvPr>
          <p:cNvSpPr txBox="1"/>
          <p:nvPr/>
        </p:nvSpPr>
        <p:spPr>
          <a:xfrm>
            <a:off x="1076960" y="996661"/>
            <a:ext cx="10080000" cy="707886"/>
          </a:xfrm>
          <a:prstGeom prst="rect">
            <a:avLst/>
          </a:prstGeom>
          <a:solidFill>
            <a:srgbClr val="E38810"/>
          </a:solidFill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… e suo valore in agricoltura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E2C4D55-8AA4-EF6F-33B1-A1C852305C36}"/>
              </a:ext>
            </a:extLst>
          </p:cNvPr>
          <p:cNvSpPr txBox="1"/>
          <p:nvPr/>
        </p:nvSpPr>
        <p:spPr>
          <a:xfrm>
            <a:off x="8239761" y="2669012"/>
            <a:ext cx="3820160" cy="1881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70000"/>
              </a:lnSpc>
              <a:spcBef>
                <a:spcPts val="1000"/>
              </a:spcBef>
              <a:buSzPct val="110000"/>
              <a:buBlip>
                <a:blip r:embed="rId5"/>
              </a:buBlip>
            </a:pP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5,2 miliardi 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in valori correnti, pari a 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16,3% 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del valore totale delle coltivazioni agricole</a:t>
            </a:r>
          </a:p>
          <a:p>
            <a:pPr marL="342900" indent="-342900">
              <a:lnSpc>
                <a:spcPct val="70000"/>
              </a:lnSpc>
              <a:spcBef>
                <a:spcPts val="1000"/>
              </a:spcBef>
              <a:buSzPct val="110000"/>
              <a:buBlip>
                <a:blip r:embed="rId5"/>
              </a:buBlip>
            </a:pP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+28,1% 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variazione del valore 2021/2020 (a causa del rialzo prezzi)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224647E1-297A-8B8C-1824-37E847FD20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167" y="2072584"/>
            <a:ext cx="7062685" cy="3456019"/>
          </a:xfrm>
          <a:prstGeom prst="rect">
            <a:avLst/>
          </a:prstGeom>
        </p:spPr>
      </p:pic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48EEF5BA-220E-772B-9203-DCD9D78FFBEA}"/>
              </a:ext>
            </a:extLst>
          </p:cNvPr>
          <p:cNvSpPr txBox="1">
            <a:spLocks/>
          </p:cNvSpPr>
          <p:nvPr/>
        </p:nvSpPr>
        <p:spPr>
          <a:xfrm>
            <a:off x="5436245" y="5534184"/>
            <a:ext cx="2854960" cy="5201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7"/>
              </a:buBlip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1300" dirty="0">
                <a:latin typeface="Arial Rounded MT Bold" panose="020F0704030504030204" pitchFamily="34" charset="0"/>
              </a:rPr>
              <a:t>(fonte: ISTAT, 2023)</a:t>
            </a:r>
          </a:p>
          <a:p>
            <a:endParaRPr lang="it-IT" sz="13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5938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  <a:solidFill>
            <a:srgbClr val="E3881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84D4F7D-1B12-62FF-99D3-058C10C8E9A5}"/>
              </a:ext>
            </a:extLst>
          </p:cNvPr>
          <p:cNvSpPr txBox="1"/>
          <p:nvPr/>
        </p:nvSpPr>
        <p:spPr>
          <a:xfrm>
            <a:off x="1076960" y="996661"/>
            <a:ext cx="10080000" cy="707886"/>
          </a:xfrm>
          <a:prstGeom prst="rect">
            <a:avLst/>
          </a:prstGeom>
          <a:solidFill>
            <a:srgbClr val="E38810"/>
          </a:solidFill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Scarti di produzione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A8136E0-AA0D-1E0C-AE0D-6D8CB30A2F51}"/>
              </a:ext>
            </a:extLst>
          </p:cNvPr>
          <p:cNvSpPr txBox="1"/>
          <p:nvPr/>
        </p:nvSpPr>
        <p:spPr>
          <a:xfrm>
            <a:off x="1026513" y="1865091"/>
            <a:ext cx="10138973" cy="50874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70000"/>
              </a:lnSpc>
              <a:spcBef>
                <a:spcPts val="1000"/>
              </a:spcBef>
              <a:buSzPct val="110000"/>
              <a:buBlip>
                <a:blip r:embed="rId5"/>
              </a:buBlip>
            </a:pPr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Mais da granella </a:t>
            </a:r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  <a:sym typeface="Wingdings" panose="05000000000000000000" pitchFamily="2" charset="2"/>
              </a:rPr>
              <a:t> </a:t>
            </a:r>
            <a:r>
              <a:rPr lang="it-IT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Stocchi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interrati previa trinciatura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lettiera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alimentazione di bovini (raramente)</a:t>
            </a:r>
          </a:p>
          <a:p>
            <a:pPr marL="342900" indent="-342900">
              <a:lnSpc>
                <a:spcPct val="70000"/>
              </a:lnSpc>
              <a:spcBef>
                <a:spcPts val="1000"/>
              </a:spcBef>
              <a:buSzPct val="110000"/>
              <a:buBlip>
                <a:blip r:embed="rId5"/>
              </a:buBlip>
            </a:pPr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Mais da granella </a:t>
            </a:r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  <a:sym typeface="Wingdings" panose="05000000000000000000" pitchFamily="2" charset="2"/>
              </a:rPr>
              <a:t></a:t>
            </a:r>
            <a:r>
              <a:rPr lang="it-IT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Tutoli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frantumazione e dispersione in campo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endParaRPr lang="it-IT" b="1" dirty="0">
              <a:solidFill>
                <a:srgbClr val="E38810"/>
              </a:solidFill>
              <a:latin typeface="Arial Rounded MT Bold" panose="020F0704030504030204" pitchFamily="34" charset="0"/>
            </a:endParaRPr>
          </a:p>
          <a:p>
            <a:r>
              <a:rPr lang="it-IT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Scarti di trasformazione</a:t>
            </a:r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dei cereali:</a:t>
            </a:r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2-4% del prodotto ottenuto</a:t>
            </a:r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fino al 30% nel caso di presenza di micotossine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lettiera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alimento per bovini (eventualmente pretrattata, apporto di fibra grezza)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produzione di energia (biogas, combustione, pirolisi/gassificazione)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produzione di compost 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industria della carta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endParaRPr lang="it-IT" b="1" dirty="0">
              <a:solidFill>
                <a:srgbClr val="E38810"/>
              </a:solidFill>
              <a:latin typeface="Arial Rounded MT Bold" panose="020F0704030504030204" pitchFamily="34" charset="0"/>
            </a:endParaRPr>
          </a:p>
          <a:p>
            <a:endParaRPr lang="it-IT" b="1" dirty="0">
              <a:solidFill>
                <a:srgbClr val="E38810"/>
              </a:solidFill>
              <a:latin typeface="Arial Rounded MT Bold" panose="020F0704030504030204" pitchFamily="34" charset="0"/>
            </a:endParaRPr>
          </a:p>
          <a:p>
            <a:pPr marL="342900" indent="-342900">
              <a:lnSpc>
                <a:spcPct val="70000"/>
              </a:lnSpc>
              <a:spcBef>
                <a:spcPts val="1000"/>
              </a:spcBef>
              <a:buSzPct val="110000"/>
              <a:buBlip>
                <a:blip r:embed="rId5"/>
              </a:buBlip>
            </a:pPr>
            <a:endParaRPr lang="it-IT" b="1" dirty="0">
              <a:solidFill>
                <a:srgbClr val="E3881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" name="Segnaposto contenuto 2">
            <a:extLst>
              <a:ext uri="{FF2B5EF4-FFF2-40B4-BE49-F238E27FC236}">
                <a16:creationId xmlns:a16="http://schemas.microsoft.com/office/drawing/2014/main" id="{667E4DAD-896D-7628-3476-0D5309CD8836}"/>
              </a:ext>
            </a:extLst>
          </p:cNvPr>
          <p:cNvSpPr txBox="1">
            <a:spLocks/>
          </p:cNvSpPr>
          <p:nvPr/>
        </p:nvSpPr>
        <p:spPr>
          <a:xfrm>
            <a:off x="7792720" y="5871581"/>
            <a:ext cx="2854960" cy="5201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6"/>
              </a:buBlip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1300" dirty="0">
                <a:latin typeface="Arial Rounded MT Bold" panose="020F0704030504030204" pitchFamily="34" charset="0"/>
              </a:rPr>
              <a:t>(fonte: ANPA, 2001)</a:t>
            </a:r>
          </a:p>
          <a:p>
            <a:endParaRPr lang="it-IT" sz="13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9046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  <a:solidFill>
            <a:srgbClr val="E3881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7366FBB6-2E4D-BCBF-7610-E5446F581CA5}"/>
              </a:ext>
            </a:extLst>
          </p:cNvPr>
          <p:cNvSpPr txBox="1"/>
          <p:nvPr/>
        </p:nvSpPr>
        <p:spPr>
          <a:xfrm>
            <a:off x="1026513" y="1988916"/>
            <a:ext cx="10138973" cy="40271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Obiettivo di RICREA:</a:t>
            </a:r>
          </a:p>
          <a:p>
            <a:pPr>
              <a:lnSpc>
                <a:spcPct val="70000"/>
              </a:lnSpc>
              <a:spcBef>
                <a:spcPts val="1000"/>
              </a:spcBef>
              <a:buSzPct val="110000"/>
            </a:pP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Sviluppare una </a:t>
            </a:r>
            <a:r>
              <a:rPr lang="it-IT" sz="2200" b="1" u="sng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soluzione tecnologica innovativa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che consenta sia il 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riciclaggio dei rifiuti generati dalla trasformazione di cereali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, rifiuti attualmente non serviti da un’adeguata filiera di gestione, sia il risanamento e il 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recupero di rifiuti generati dalle operazioni di bonifica di terreni contaminati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, che rappresentano anch’essi una categoria di rifiuti attualmente non servita da un’adeguata filiera di gestione, peraltro prevalentemente smaltita in discarica</a:t>
            </a:r>
          </a:p>
          <a:p>
            <a:pPr>
              <a:lnSpc>
                <a:spcPct val="70000"/>
              </a:lnSpc>
              <a:spcBef>
                <a:spcPts val="1000"/>
              </a:spcBef>
              <a:buSzPct val="110000"/>
            </a:pPr>
            <a:endParaRPr lang="it-IT" sz="2200" b="1" dirty="0">
              <a:solidFill>
                <a:srgbClr val="E38810"/>
              </a:solidFill>
              <a:latin typeface="Arial Rounded MT Bold" panose="020F0704030504030204" pitchFamily="34" charset="0"/>
            </a:endParaRPr>
          </a:p>
          <a:p>
            <a:pPr marL="355600" indent="-355600" algn="ctr">
              <a:lnSpc>
                <a:spcPct val="70000"/>
              </a:lnSpc>
              <a:spcBef>
                <a:spcPts val="1000"/>
              </a:spcBef>
              <a:buSzPct val="110000"/>
              <a:tabLst>
                <a:tab pos="355600" algn="l"/>
              </a:tabLst>
            </a:pPr>
            <a:endParaRPr lang="it-IT" sz="2200" b="1" dirty="0">
              <a:solidFill>
                <a:srgbClr val="E38810"/>
              </a:solidFill>
              <a:latin typeface="Arial Rounded MT Bold" panose="020F0704030504030204" pitchFamily="34" charset="0"/>
            </a:endParaRPr>
          </a:p>
          <a:p>
            <a:pPr>
              <a:lnSpc>
                <a:spcPct val="70000"/>
              </a:lnSpc>
              <a:spcBef>
                <a:spcPts val="1000"/>
              </a:spcBef>
              <a:buSzPct val="110000"/>
            </a:pP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Il progetto RICREA prevede l’uso di rifiuti cerealicoli per la 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produzione di </a:t>
            </a:r>
            <a:r>
              <a:rPr lang="it-IT" sz="2200" b="1" dirty="0" err="1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biotensioattivi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da impiegare nel 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trattamento di terreni contaminati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da idrocarburi pesanti (C&gt;12) e idrocarburi policiclici aromatici (IPA) mediante 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processo </a:t>
            </a:r>
            <a:r>
              <a:rPr lang="it-IT" sz="2200" b="1" dirty="0" err="1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bioelettrochimico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 assistito BES+</a:t>
            </a:r>
            <a:endParaRPr lang="it-IT" sz="2200" b="1" dirty="0">
              <a:solidFill>
                <a:srgbClr val="E3881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84D4F7D-1B12-62FF-99D3-058C10C8E9A5}"/>
              </a:ext>
            </a:extLst>
          </p:cNvPr>
          <p:cNvSpPr txBox="1"/>
          <p:nvPr/>
        </p:nvSpPr>
        <p:spPr>
          <a:xfrm>
            <a:off x="2887516" y="986501"/>
            <a:ext cx="6480000" cy="720000"/>
          </a:xfrm>
          <a:prstGeom prst="rect">
            <a:avLst/>
          </a:prstGeom>
          <a:solidFill>
            <a:srgbClr val="E38810"/>
          </a:solidFill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Il progetto RICREA</a:t>
            </a:r>
          </a:p>
        </p:txBody>
      </p:sp>
      <p:sp>
        <p:nvSpPr>
          <p:cNvPr id="2" name="Freccia in giù 1">
            <a:extLst>
              <a:ext uri="{FF2B5EF4-FFF2-40B4-BE49-F238E27FC236}">
                <a16:creationId xmlns:a16="http://schemas.microsoft.com/office/drawing/2014/main" id="{E52F555F-30E7-8168-09C3-EF8B45AC687F}"/>
              </a:ext>
            </a:extLst>
          </p:cNvPr>
          <p:cNvSpPr/>
          <p:nvPr/>
        </p:nvSpPr>
        <p:spPr>
          <a:xfrm>
            <a:off x="5933433" y="4185920"/>
            <a:ext cx="484632" cy="5784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694294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  <a:solidFill>
            <a:srgbClr val="E3881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7366FBB6-2E4D-BCBF-7610-E5446F581CA5}"/>
              </a:ext>
            </a:extLst>
          </p:cNvPr>
          <p:cNvSpPr txBox="1"/>
          <p:nvPr/>
        </p:nvSpPr>
        <p:spPr>
          <a:xfrm>
            <a:off x="1026513" y="1968596"/>
            <a:ext cx="10138973" cy="3790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Obiettivi specifici di RICREA:</a:t>
            </a:r>
          </a:p>
          <a:p>
            <a:pPr marL="457200" indent="-457200">
              <a:lnSpc>
                <a:spcPct val="70000"/>
              </a:lnSpc>
              <a:spcBef>
                <a:spcPts val="1000"/>
              </a:spcBef>
              <a:buSzPct val="110000"/>
              <a:buFont typeface="+mj-lt"/>
              <a:buAutoNum type="arabicPeriod"/>
            </a:pP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Sviluppo di una 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nuova strategia biologica per produrre </a:t>
            </a:r>
            <a:r>
              <a:rPr lang="it-IT" sz="2200" b="1" dirty="0" err="1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biosurfattanti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utilizzando rifiuti derivati dalla produzione di cereali;</a:t>
            </a:r>
          </a:p>
          <a:p>
            <a:pPr marL="457200" indent="-457200">
              <a:lnSpc>
                <a:spcPct val="70000"/>
              </a:lnSpc>
              <a:spcBef>
                <a:spcPts val="1000"/>
              </a:spcBef>
              <a:buSzPct val="110000"/>
              <a:buFont typeface="+mj-lt"/>
              <a:buAutoNum type="arabicPeriod"/>
            </a:pP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Definizione delle 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modalità operative ottimali del processo BES+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nel trattamento di terreni contaminati da idrocarburi pesanti (C&gt;12) e idrocarburi poliaromatici (IPA);</a:t>
            </a:r>
          </a:p>
          <a:p>
            <a:pPr marL="457200" indent="-457200">
              <a:lnSpc>
                <a:spcPct val="70000"/>
              </a:lnSpc>
              <a:spcBef>
                <a:spcPts val="1000"/>
              </a:spcBef>
              <a:buSzPct val="110000"/>
              <a:buFont typeface="+mj-lt"/>
              <a:buAutoNum type="arabicPeriod"/>
            </a:pP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Valutazione dell'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impatto ambientale e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dei 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costi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dei processi sperimentati e dei prodotti ottenuti attraverso studi di </a:t>
            </a:r>
            <a:r>
              <a:rPr lang="it-IT" sz="2200" b="1" i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Life </a:t>
            </a:r>
            <a:r>
              <a:rPr lang="it-IT" sz="2200" b="1" i="1" dirty="0" err="1">
                <a:solidFill>
                  <a:srgbClr val="E38810"/>
                </a:solidFill>
                <a:latin typeface="Arial Rounded MT Bold" panose="020F0704030504030204" pitchFamily="34" charset="0"/>
              </a:rPr>
              <a:t>Cycle</a:t>
            </a:r>
            <a:r>
              <a:rPr lang="it-IT" sz="2200" b="1" i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</a:t>
            </a:r>
            <a:r>
              <a:rPr lang="it-IT" sz="2200" b="1" i="1" dirty="0" err="1">
                <a:solidFill>
                  <a:srgbClr val="E38810"/>
                </a:solidFill>
                <a:latin typeface="Arial Rounded MT Bold" panose="020F0704030504030204" pitchFamily="34" charset="0"/>
              </a:rPr>
              <a:t>Assessment</a:t>
            </a:r>
            <a:r>
              <a:rPr lang="it-IT" sz="2200" b="1" i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(LCA) e </a:t>
            </a:r>
            <a:r>
              <a:rPr lang="it-IT" sz="2200" b="1" i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Life </a:t>
            </a:r>
            <a:r>
              <a:rPr lang="it-IT" sz="2200" b="1" i="1" dirty="0" err="1">
                <a:solidFill>
                  <a:srgbClr val="E38810"/>
                </a:solidFill>
                <a:latin typeface="Arial Rounded MT Bold" panose="020F0704030504030204" pitchFamily="34" charset="0"/>
              </a:rPr>
              <a:t>Cycle</a:t>
            </a:r>
            <a:r>
              <a:rPr lang="it-IT" sz="2200" b="1" i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</a:t>
            </a:r>
            <a:r>
              <a:rPr lang="it-IT" sz="2200" b="1" i="1" dirty="0" err="1">
                <a:solidFill>
                  <a:srgbClr val="E38810"/>
                </a:solidFill>
                <a:latin typeface="Arial Rounded MT Bold" panose="020F0704030504030204" pitchFamily="34" charset="0"/>
              </a:rPr>
              <a:t>Costing</a:t>
            </a:r>
            <a:r>
              <a:rPr lang="it-IT" sz="2200" b="1" i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(LCC);</a:t>
            </a:r>
          </a:p>
          <a:p>
            <a:pPr marL="457200" indent="-457200">
              <a:lnSpc>
                <a:spcPct val="70000"/>
              </a:lnSpc>
              <a:spcBef>
                <a:spcPts val="1000"/>
              </a:spcBef>
              <a:buSzPct val="110000"/>
              <a:buFont typeface="+mj-lt"/>
              <a:buAutoNum type="arabicPeriod"/>
            </a:pP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Promozione di sinergie e 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collaborazioni intersettoriali tra le aziende 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delle filiere di interesse (produzione e trasformazione cereali; produzione e vendita </a:t>
            </a:r>
            <a:r>
              <a:rPr lang="it-IT" sz="2200" b="1" dirty="0" err="1">
                <a:solidFill>
                  <a:srgbClr val="E38810"/>
                </a:solidFill>
                <a:latin typeface="Arial Rounded MT Bold" panose="020F0704030504030204" pitchFamily="34" charset="0"/>
              </a:rPr>
              <a:t>biotensioattivi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; risanamento ambientale) e realizzazione di un 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portale per il recupero dei rifiuti cerealicoli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CC8432A-609C-5249-27DE-31AEE1537E06}"/>
              </a:ext>
            </a:extLst>
          </p:cNvPr>
          <p:cNvSpPr txBox="1"/>
          <p:nvPr/>
        </p:nvSpPr>
        <p:spPr>
          <a:xfrm>
            <a:off x="2887516" y="986501"/>
            <a:ext cx="6480000" cy="720000"/>
          </a:xfrm>
          <a:prstGeom prst="rect">
            <a:avLst/>
          </a:prstGeom>
          <a:solidFill>
            <a:srgbClr val="E38810"/>
          </a:solidFill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Il progetto RICREA</a:t>
            </a:r>
          </a:p>
        </p:txBody>
      </p:sp>
    </p:spTree>
    <p:extLst>
      <p:ext uri="{BB962C8B-B14F-4D97-AF65-F5344CB8AC3E}">
        <p14:creationId xmlns:p14="http://schemas.microsoft.com/office/powerpoint/2010/main" val="18296863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  <a:solidFill>
            <a:srgbClr val="E3881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pic>
        <p:nvPicPr>
          <p:cNvPr id="2" name="image4.png">
            <a:extLst>
              <a:ext uri="{FF2B5EF4-FFF2-40B4-BE49-F238E27FC236}">
                <a16:creationId xmlns:a16="http://schemas.microsoft.com/office/drawing/2014/main" id="{F8631B2F-5825-D9C3-A228-D5BB5F94A428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2379516" y="1935278"/>
            <a:ext cx="7516120" cy="3870226"/>
          </a:xfrm>
          <a:prstGeom prst="rect">
            <a:avLst/>
          </a:prstGeom>
          <a:ln/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CAC5854F-F374-827D-1CE7-BE00C4324CF5}"/>
              </a:ext>
            </a:extLst>
          </p:cNvPr>
          <p:cNvSpPr txBox="1"/>
          <p:nvPr/>
        </p:nvSpPr>
        <p:spPr>
          <a:xfrm>
            <a:off x="2887516" y="986501"/>
            <a:ext cx="6480000" cy="720000"/>
          </a:xfrm>
          <a:prstGeom prst="rect">
            <a:avLst/>
          </a:prstGeom>
          <a:solidFill>
            <a:srgbClr val="E38810"/>
          </a:solidFill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Il progetto RICREA</a:t>
            </a:r>
          </a:p>
        </p:txBody>
      </p:sp>
    </p:spTree>
    <p:extLst>
      <p:ext uri="{BB962C8B-B14F-4D97-AF65-F5344CB8AC3E}">
        <p14:creationId xmlns:p14="http://schemas.microsoft.com/office/powerpoint/2010/main" val="10025907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  <a:solidFill>
            <a:srgbClr val="E3881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5C3AE282-ACD4-BC77-72BB-1553A24CB818}"/>
              </a:ext>
            </a:extLst>
          </p:cNvPr>
          <p:cNvSpPr txBox="1"/>
          <p:nvPr/>
        </p:nvSpPr>
        <p:spPr>
          <a:xfrm>
            <a:off x="2125516" y="982921"/>
            <a:ext cx="7920000" cy="720000"/>
          </a:xfrm>
          <a:prstGeom prst="rect">
            <a:avLst/>
          </a:prstGeom>
          <a:solidFill>
            <a:srgbClr val="E38810"/>
          </a:solidFill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Siti contaminati in Italia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234D7703-9459-074D-4EDE-690585AFCB8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433" t="21186" r="30833" b="17037"/>
          <a:stretch/>
        </p:blipFill>
        <p:spPr>
          <a:xfrm>
            <a:off x="2125516" y="1747520"/>
            <a:ext cx="6307284" cy="4236720"/>
          </a:xfrm>
          <a:prstGeom prst="rect">
            <a:avLst/>
          </a:prstGeom>
        </p:spPr>
      </p:pic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3EF516C0-B264-5BB3-6DFE-A1D09572BD01}"/>
              </a:ext>
            </a:extLst>
          </p:cNvPr>
          <p:cNvSpPr txBox="1">
            <a:spLocks/>
          </p:cNvSpPr>
          <p:nvPr/>
        </p:nvSpPr>
        <p:spPr>
          <a:xfrm>
            <a:off x="6471757" y="5891901"/>
            <a:ext cx="4659771" cy="5201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6"/>
              </a:buBlip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1600" dirty="0">
                <a:latin typeface="Arial Rounded MT Bold" panose="020F0704030504030204" pitchFamily="34" charset="0"/>
              </a:rPr>
              <a:t>(fonte: ISPRA, 2023)</a:t>
            </a:r>
          </a:p>
          <a:p>
            <a:endParaRPr lang="it-IT" sz="16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1280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  <a:solidFill>
            <a:srgbClr val="E3881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5C3AE282-ACD4-BC77-72BB-1553A24CB818}"/>
              </a:ext>
            </a:extLst>
          </p:cNvPr>
          <p:cNvSpPr txBox="1"/>
          <p:nvPr/>
        </p:nvSpPr>
        <p:spPr>
          <a:xfrm>
            <a:off x="2125516" y="982921"/>
            <a:ext cx="7920000" cy="720000"/>
          </a:xfrm>
          <a:prstGeom prst="rect">
            <a:avLst/>
          </a:prstGeom>
          <a:solidFill>
            <a:srgbClr val="E38810"/>
          </a:solidFill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Siti contaminati in Italia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7AB35D6-85CE-54F2-6541-B77CF9152EEA}"/>
              </a:ext>
            </a:extLst>
          </p:cNvPr>
          <p:cNvSpPr txBox="1">
            <a:spLocks/>
          </p:cNvSpPr>
          <p:nvPr/>
        </p:nvSpPr>
        <p:spPr>
          <a:xfrm>
            <a:off x="7142480" y="1938532"/>
            <a:ext cx="4886961" cy="30293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70000"/>
              </a:lnSpc>
              <a:buSzPct val="110000"/>
              <a:buBlip>
                <a:blip r:embed="rId5"/>
              </a:buBlip>
            </a:pP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La 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superficie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di territorio nazionale interessata dai procedimenti di bonifica è pari a 66.561 ettari, di cui 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37.816 ettari 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relativi a procedimenti in corso e 28.745 ettari relativi a procedimenti conclusi</a:t>
            </a:r>
          </a:p>
          <a:p>
            <a:pPr marL="342900" indent="-342900" algn="l">
              <a:lnSpc>
                <a:spcPct val="70000"/>
              </a:lnSpc>
              <a:buSzPct val="110000"/>
              <a:buBlip>
                <a:blip r:embed="rId5"/>
              </a:buBlip>
            </a:pP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I 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SIN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interessano 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171.211 ha 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di 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terreni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e 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77.733 ha </a:t>
            </a:r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di </a:t>
            </a:r>
            <a:r>
              <a:rPr lang="it-IT" sz="22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aree marine 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40E373D-8CA7-B146-FBEB-9F835624AC4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970" t="37007" r="18112" b="14966"/>
          <a:stretch/>
        </p:blipFill>
        <p:spPr>
          <a:xfrm>
            <a:off x="115408" y="1830098"/>
            <a:ext cx="7027071" cy="4134262"/>
          </a:xfrm>
          <a:prstGeom prst="rect">
            <a:avLst/>
          </a:prstGeom>
        </p:spPr>
      </p:pic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F8EEC10E-B391-1048-F8AB-F4F601A11491}"/>
              </a:ext>
            </a:extLst>
          </p:cNvPr>
          <p:cNvSpPr txBox="1">
            <a:spLocks/>
          </p:cNvSpPr>
          <p:nvPr/>
        </p:nvSpPr>
        <p:spPr>
          <a:xfrm>
            <a:off x="3738717" y="5851261"/>
            <a:ext cx="4659771" cy="5201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7"/>
              </a:buBlip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1600" dirty="0">
                <a:latin typeface="Arial Rounded MT Bold" panose="020F0704030504030204" pitchFamily="34" charset="0"/>
              </a:rPr>
              <a:t>(fonte: SNPA, 2021)</a:t>
            </a:r>
          </a:p>
          <a:p>
            <a:endParaRPr lang="it-IT" sz="16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294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  <a:solidFill>
            <a:srgbClr val="E3881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5C3AE282-ACD4-BC77-72BB-1553A24CB818}"/>
              </a:ext>
            </a:extLst>
          </p:cNvPr>
          <p:cNvSpPr txBox="1"/>
          <p:nvPr/>
        </p:nvSpPr>
        <p:spPr>
          <a:xfrm>
            <a:off x="691920" y="982921"/>
            <a:ext cx="10800000" cy="720000"/>
          </a:xfrm>
          <a:prstGeom prst="rect">
            <a:avLst/>
          </a:prstGeom>
          <a:solidFill>
            <a:srgbClr val="E38810"/>
          </a:solidFill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La precedente esperienza: CREIAMO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42FE04CA-D23D-1CF6-A74C-085473171103}"/>
              </a:ext>
            </a:extLst>
          </p:cNvPr>
          <p:cNvSpPr txBox="1"/>
          <p:nvPr/>
        </p:nvSpPr>
        <p:spPr>
          <a:xfrm>
            <a:off x="278947" y="1765160"/>
            <a:ext cx="116285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200" b="1" i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Il processo </a:t>
            </a:r>
            <a:r>
              <a:rPr lang="it-IT" sz="3200" b="1" i="1" dirty="0" err="1">
                <a:solidFill>
                  <a:srgbClr val="E38810"/>
                </a:solidFill>
                <a:latin typeface="Arial Rounded MT Bold" panose="020F0704030504030204" pitchFamily="34" charset="0"/>
              </a:rPr>
              <a:t>bio</a:t>
            </a:r>
            <a:r>
              <a:rPr lang="it-IT" sz="3200" b="1" i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-elettrochimico assistito</a:t>
            </a:r>
          </a:p>
        </p:txBody>
      </p:sp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ABC7FDA5-1CC8-A467-BFED-9470CA82A0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5117" y="2322456"/>
            <a:ext cx="5212744" cy="37559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C2E6A77-5A5F-CF0F-99CD-0EC1A2611D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577" y="3852868"/>
            <a:ext cx="3888000" cy="2212454"/>
          </a:xfrm>
          <a:prstGeom prst="rect">
            <a:avLst/>
          </a:prstGeom>
          <a:noFill/>
        </p:spPr>
      </p:pic>
      <p:pic>
        <p:nvPicPr>
          <p:cNvPr id="7" name="Picture 10">
            <a:extLst>
              <a:ext uri="{FF2B5EF4-FFF2-40B4-BE49-F238E27FC236}">
                <a16:creationId xmlns:a16="http://schemas.microsoft.com/office/drawing/2014/main" id="{C5E0BAB4-CC8F-6903-54A4-954CAB2641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00240" y="2348588"/>
            <a:ext cx="3960000" cy="149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514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3A1D4A5E-42D7-9AF6-5EF3-E088AD7423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41"/>
          <a:stretch/>
        </p:blipFill>
        <p:spPr>
          <a:xfrm>
            <a:off x="0" y="873760"/>
            <a:ext cx="12192000" cy="598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682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cibo, torta, pianta, seme di sesamo&#10;&#10;Descrizione generata automaticamente">
            <a:extLst>
              <a:ext uri="{FF2B5EF4-FFF2-40B4-BE49-F238E27FC236}">
                <a16:creationId xmlns:a16="http://schemas.microsoft.com/office/drawing/2014/main" id="{D13A54A2-E2C3-D2A6-5184-740ECA67E0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18" r="-1"/>
          <a:stretch/>
        </p:blipFill>
        <p:spPr>
          <a:xfrm>
            <a:off x="0" y="1003241"/>
            <a:ext cx="5572124" cy="5106127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  <a:solidFill>
            <a:srgbClr val="E3881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71B55D4C-FF3E-0982-BFA2-24EDB9770773}"/>
              </a:ext>
            </a:extLst>
          </p:cNvPr>
          <p:cNvSpPr txBox="1"/>
          <p:nvPr/>
        </p:nvSpPr>
        <p:spPr>
          <a:xfrm>
            <a:off x="5572124" y="1003241"/>
            <a:ext cx="656216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Workshop</a:t>
            </a:r>
          </a:p>
          <a:p>
            <a:pPr algn="r"/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SCARTI CEREALICOLI:</a:t>
            </a:r>
          </a:p>
          <a:p>
            <a:pPr algn="r"/>
            <a:r>
              <a:rPr lang="it-IT" sz="22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LA PRIMA PIATTAFORMA ONLINE DI DOMANDA OFFERTA</a:t>
            </a:r>
          </a:p>
          <a:p>
            <a:pPr algn="r"/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Venerdì 27 ottobre 2023</a:t>
            </a:r>
          </a:p>
          <a:p>
            <a:pPr algn="r"/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Centro Fiera del Garda</a:t>
            </a:r>
          </a:p>
          <a:p>
            <a:pPr algn="r"/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Via Brescia, 129 - Montichiari (BS)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37117D5-D2DA-5B9D-B2FA-8D97AEDB0733}"/>
              </a:ext>
            </a:extLst>
          </p:cNvPr>
          <p:cNvSpPr txBox="1"/>
          <p:nvPr/>
        </p:nvSpPr>
        <p:spPr>
          <a:xfrm>
            <a:off x="5577840" y="3378684"/>
            <a:ext cx="6556451" cy="707886"/>
          </a:xfrm>
          <a:prstGeom prst="rect">
            <a:avLst/>
          </a:prstGeom>
          <a:solidFill>
            <a:srgbClr val="E38810"/>
          </a:solidFill>
        </p:spPr>
        <p:txBody>
          <a:bodyPr wrap="square">
            <a:spAutoFit/>
          </a:bodyPr>
          <a:lstStyle/>
          <a:p>
            <a:pPr algn="r"/>
            <a:r>
              <a:rPr lang="it-IT" sz="4000" b="1" i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Il progetto Ricrea</a:t>
            </a:r>
          </a:p>
        </p:txBody>
      </p:sp>
      <p:sp>
        <p:nvSpPr>
          <p:cNvPr id="6" name="Sottotitolo 2">
            <a:extLst>
              <a:ext uri="{FF2B5EF4-FFF2-40B4-BE49-F238E27FC236}">
                <a16:creationId xmlns:a16="http://schemas.microsoft.com/office/drawing/2014/main" id="{D3233E34-523C-D4CB-C3C5-98A2DB9890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72122" y="4237564"/>
            <a:ext cx="6562167" cy="1655762"/>
          </a:xfrm>
        </p:spPr>
        <p:txBody>
          <a:bodyPr>
            <a:normAutofit/>
          </a:bodyPr>
          <a:lstStyle/>
          <a:p>
            <a:pPr algn="r"/>
            <a:r>
              <a:rPr lang="it-IT" sz="26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Prof. Ing. Mentore Vaccari</a:t>
            </a:r>
          </a:p>
          <a:p>
            <a:pPr algn="r"/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Dipartimento DICATAM</a:t>
            </a:r>
          </a:p>
          <a:p>
            <a:pPr algn="r"/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Università degli Studi di Brescia</a:t>
            </a:r>
          </a:p>
          <a:p>
            <a:pPr algn="r"/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mentore.vaccari@unibs.it</a:t>
            </a:r>
          </a:p>
        </p:txBody>
      </p:sp>
    </p:spTree>
    <p:extLst>
      <p:ext uri="{BB962C8B-B14F-4D97-AF65-F5344CB8AC3E}">
        <p14:creationId xmlns:p14="http://schemas.microsoft.com/office/powerpoint/2010/main" val="14887708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  <a:solidFill>
            <a:srgbClr val="E3881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0" y="6208286"/>
            <a:ext cx="12191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34" y="4568336"/>
            <a:ext cx="11270718" cy="1007616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4264F7E8-C6C8-587E-CB13-1EC4798D39EB}"/>
              </a:ext>
            </a:extLst>
          </p:cNvPr>
          <p:cNvSpPr/>
          <p:nvPr/>
        </p:nvSpPr>
        <p:spPr>
          <a:xfrm>
            <a:off x="1512161" y="2370727"/>
            <a:ext cx="9558291" cy="1567982"/>
          </a:xfrm>
          <a:prstGeom prst="rect">
            <a:avLst/>
          </a:prstGeom>
          <a:solidFill>
            <a:srgbClr val="E3881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E38810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99ED520-DF5F-FBC2-DED3-1085CA0B3851}"/>
              </a:ext>
            </a:extLst>
          </p:cNvPr>
          <p:cNvSpPr txBox="1"/>
          <p:nvPr/>
        </p:nvSpPr>
        <p:spPr>
          <a:xfrm>
            <a:off x="1512160" y="2800775"/>
            <a:ext cx="955829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GRAZIE DELL’ATTENZIONE!</a:t>
            </a:r>
          </a:p>
        </p:txBody>
      </p:sp>
    </p:spTree>
    <p:extLst>
      <p:ext uri="{BB962C8B-B14F-4D97-AF65-F5344CB8AC3E}">
        <p14:creationId xmlns:p14="http://schemas.microsoft.com/office/powerpoint/2010/main" val="3784291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  <a:solidFill>
            <a:srgbClr val="E3881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02D026C1-611D-4BF8-485A-B99D5BAD5B30}"/>
              </a:ext>
            </a:extLst>
          </p:cNvPr>
          <p:cNvSpPr txBox="1"/>
          <p:nvPr/>
        </p:nvSpPr>
        <p:spPr>
          <a:xfrm>
            <a:off x="2887516" y="986501"/>
            <a:ext cx="6480000" cy="720000"/>
          </a:xfrm>
          <a:prstGeom prst="rect">
            <a:avLst/>
          </a:prstGeom>
          <a:solidFill>
            <a:srgbClr val="E38810"/>
          </a:solidFill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Il progetto RICREA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C09FA34-A453-2E3C-CFA9-8D3AE9D74951}"/>
              </a:ext>
            </a:extLst>
          </p:cNvPr>
          <p:cNvSpPr txBox="1"/>
          <p:nvPr/>
        </p:nvSpPr>
        <p:spPr>
          <a:xfrm>
            <a:off x="328897" y="1828510"/>
            <a:ext cx="116285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200" b="1" i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Rifiuti cerealicoli per il biorisanamento (RICREA)</a:t>
            </a:r>
          </a:p>
        </p:txBody>
      </p:sp>
      <p:pic>
        <p:nvPicPr>
          <p:cNvPr id="6152" name="Picture 8" descr="Ministero dell'Ambiente e della Sicurezza Energetica">
            <a:extLst>
              <a:ext uri="{FF2B5EF4-FFF2-40B4-BE49-F238E27FC236}">
                <a16:creationId xmlns:a16="http://schemas.microsoft.com/office/drawing/2014/main" id="{CCA1B76F-E357-0966-6FA8-A0B71C3B9B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947" y="3833093"/>
            <a:ext cx="3326601" cy="1928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6CA92B72-CC21-01A7-6939-45E398C6E0C3}"/>
              </a:ext>
            </a:extLst>
          </p:cNvPr>
          <p:cNvSpPr/>
          <p:nvPr/>
        </p:nvSpPr>
        <p:spPr>
          <a:xfrm>
            <a:off x="5891349" y="4237947"/>
            <a:ext cx="3096038" cy="1015663"/>
          </a:xfrm>
          <a:prstGeom prst="rect">
            <a:avLst/>
          </a:prstGeom>
          <a:solidFill>
            <a:srgbClr val="5B9BD5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Durata</a:t>
            </a: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: 24 mesi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 panose="020F070403050403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Inizio</a:t>
            </a:r>
            <a:r>
              <a:rPr kumimoji="0" lang="it-IT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</a:rPr>
              <a:t>: marzo 2022</a:t>
            </a: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A97452F2-6558-68F5-4081-FC9517168F99}"/>
              </a:ext>
            </a:extLst>
          </p:cNvPr>
          <p:cNvGrpSpPr/>
          <p:nvPr/>
        </p:nvGrpSpPr>
        <p:grpSpPr>
          <a:xfrm>
            <a:off x="180908" y="2653166"/>
            <a:ext cx="11899924" cy="956516"/>
            <a:chOff x="180908" y="2653166"/>
            <a:chExt cx="11899924" cy="956516"/>
          </a:xfrm>
        </p:grpSpPr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34062703-E064-0F9B-8FBA-BB73490B8F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17462" b="23803"/>
            <a:stretch/>
          </p:blipFill>
          <p:spPr>
            <a:xfrm>
              <a:off x="180908" y="2745305"/>
              <a:ext cx="2340000" cy="864377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A2E25D67-ADEE-AAD7-D963-810A83E716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24620" b="26860"/>
            <a:stretch/>
          </p:blipFill>
          <p:spPr>
            <a:xfrm>
              <a:off x="7296624" y="2793992"/>
              <a:ext cx="2340000" cy="716288"/>
            </a:xfrm>
            <a:prstGeom prst="rect">
              <a:avLst/>
            </a:prstGeom>
          </p:spPr>
        </p:pic>
        <p:pic>
          <p:nvPicPr>
            <p:cNvPr id="6150" name="Picture 6">
              <a:extLst>
                <a:ext uri="{FF2B5EF4-FFF2-40B4-BE49-F238E27FC236}">
                  <a16:creationId xmlns:a16="http://schemas.microsoft.com/office/drawing/2014/main" id="{99B9A187-8AAB-3F90-099E-52251BD9A23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408" b="29286"/>
            <a:stretch/>
          </p:blipFill>
          <p:spPr bwMode="auto">
            <a:xfrm>
              <a:off x="9740832" y="2899237"/>
              <a:ext cx="2340000" cy="591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D2F36F4A-35B8-E84B-84ED-E5A693892D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31370" b="28409"/>
            <a:stretch/>
          </p:blipFill>
          <p:spPr>
            <a:xfrm>
              <a:off x="2561329" y="2852938"/>
              <a:ext cx="2340000" cy="591058"/>
            </a:xfrm>
            <a:prstGeom prst="rect">
              <a:avLst/>
            </a:prstGeom>
          </p:spPr>
        </p:pic>
        <p:pic>
          <p:nvPicPr>
            <p:cNvPr id="16" name="Picture 4">
              <a:extLst>
                <a:ext uri="{FF2B5EF4-FFF2-40B4-BE49-F238E27FC236}">
                  <a16:creationId xmlns:a16="http://schemas.microsoft.com/office/drawing/2014/main" id="{C050BB13-3A09-90F5-012D-4593B68C17A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128" b="18332"/>
            <a:stretch/>
          </p:blipFill>
          <p:spPr bwMode="auto">
            <a:xfrm>
              <a:off x="4973184" y="2653166"/>
              <a:ext cx="2340000" cy="936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39386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  <a:solidFill>
            <a:srgbClr val="E3881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84D4F7D-1B12-62FF-99D3-058C10C8E9A5}"/>
              </a:ext>
            </a:extLst>
          </p:cNvPr>
          <p:cNvSpPr txBox="1"/>
          <p:nvPr/>
        </p:nvSpPr>
        <p:spPr>
          <a:xfrm>
            <a:off x="254000" y="996661"/>
            <a:ext cx="11664000" cy="707886"/>
          </a:xfrm>
          <a:prstGeom prst="rect">
            <a:avLst/>
          </a:prstGeom>
          <a:solidFill>
            <a:srgbClr val="E38810"/>
          </a:solidFill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Ingegneria sanitaria-ambientale @ </a:t>
            </a:r>
            <a:r>
              <a:rPr lang="it-IT" sz="4000" b="1" dirty="0" err="1">
                <a:solidFill>
                  <a:schemeClr val="bg1"/>
                </a:solidFill>
                <a:latin typeface="Arial Rounded MT Bold" panose="020F0704030504030204" pitchFamily="34" charset="0"/>
              </a:rPr>
              <a:t>UniBS</a:t>
            </a:r>
            <a:endParaRPr lang="it-IT" sz="4000" b="1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18BE340-82F8-136A-EFF6-1667B74479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5280" y="1858170"/>
            <a:ext cx="5994055" cy="422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844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  <a:solidFill>
            <a:srgbClr val="E3881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84D4F7D-1B12-62FF-99D3-058C10C8E9A5}"/>
              </a:ext>
            </a:extLst>
          </p:cNvPr>
          <p:cNvSpPr txBox="1"/>
          <p:nvPr/>
        </p:nvSpPr>
        <p:spPr>
          <a:xfrm>
            <a:off x="2867196" y="996661"/>
            <a:ext cx="6480000" cy="720000"/>
          </a:xfrm>
          <a:prstGeom prst="rect">
            <a:avLst/>
          </a:prstGeom>
          <a:solidFill>
            <a:srgbClr val="E38810"/>
          </a:solidFill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Economia circolare</a:t>
            </a:r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35B0D55D-EA86-4B37-C277-4CA5B2F5B63C}"/>
              </a:ext>
            </a:extLst>
          </p:cNvPr>
          <p:cNvSpPr txBox="1">
            <a:spLocks/>
          </p:cNvSpPr>
          <p:nvPr/>
        </p:nvSpPr>
        <p:spPr>
          <a:xfrm>
            <a:off x="322751" y="2020201"/>
            <a:ext cx="5773249" cy="39132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SzPct val="110000"/>
              <a:buBlip>
                <a:blip r:embed="rId5"/>
              </a:buBlip>
            </a:pP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L’</a:t>
            </a:r>
            <a:r>
              <a:rPr lang="it-IT" sz="20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economia circolare</a:t>
            </a: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è un modello economico pensato per ottimizzare l’uso delle risorse naturali, riducendo la produzione di rifiuti e prevedendo il loro riutilizzo in altre filiere produttive</a:t>
            </a:r>
          </a:p>
          <a:p>
            <a:pPr marL="342900" indent="-342900" algn="l">
              <a:buSzPct val="110000"/>
              <a:buBlip>
                <a:blip r:embed="rId5"/>
              </a:buBlip>
            </a:pP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Implica condivisione, prestito, riutilizzo, riparazione, ricondizionamento e </a:t>
            </a:r>
            <a:r>
              <a:rPr lang="it-IT" sz="20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riciclo dei materiali</a:t>
            </a: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e prodotti esistenti il più a lungo possibile</a:t>
            </a:r>
          </a:p>
          <a:p>
            <a:pPr marL="342900" indent="-342900" algn="l">
              <a:buSzPct val="110000"/>
              <a:buBlip>
                <a:blip r:embed="rId5"/>
              </a:buBlip>
            </a:pP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E’ </a:t>
            </a:r>
            <a:r>
              <a:rPr lang="it-IT" sz="20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alternativo</a:t>
            </a: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</a:t>
            </a:r>
            <a:r>
              <a:rPr lang="it-IT" sz="20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al tradizionale modello economico lineare </a:t>
            </a: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‘take-make-dispose’ si basa sull’accessibilità di grandi quantità di risorse ed energia</a:t>
            </a:r>
          </a:p>
        </p:txBody>
      </p:sp>
      <p:pic>
        <p:nvPicPr>
          <p:cNvPr id="8" name="Picture 2" descr="Economia circolare: definizione, importanza e vantaggi | Attualità ...">
            <a:extLst>
              <a:ext uri="{FF2B5EF4-FFF2-40B4-BE49-F238E27FC236}">
                <a16:creationId xmlns:a16="http://schemas.microsoft.com/office/drawing/2014/main" id="{8257975B-00A3-D97F-C26A-9FCDDEBE36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890" y="2219281"/>
            <a:ext cx="3913239" cy="3913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FAC0141E-3CC9-5FB9-DE34-CD4630094241}"/>
              </a:ext>
            </a:extLst>
          </p:cNvPr>
          <p:cNvSpPr txBox="1">
            <a:spLocks/>
          </p:cNvSpPr>
          <p:nvPr/>
        </p:nvSpPr>
        <p:spPr>
          <a:xfrm>
            <a:off x="7477760" y="5772924"/>
            <a:ext cx="4249017" cy="3205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7"/>
              </a:buBlip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1600" dirty="0">
                <a:latin typeface="Arial Rounded MT Bold" panose="020F0704030504030204" pitchFamily="34" charset="0"/>
              </a:rPr>
              <a:t>(https://www.europarl.europa.eu/)</a:t>
            </a:r>
          </a:p>
          <a:p>
            <a:endParaRPr lang="it-IT" sz="1600" dirty="0">
              <a:latin typeface="Arial Rounded MT Bold" panose="020F0704030504030204" pitchFamily="34" charset="0"/>
            </a:endParaRPr>
          </a:p>
        </p:txBody>
      </p:sp>
      <p:graphicFrame>
        <p:nvGraphicFramePr>
          <p:cNvPr id="10" name="Diagramma 9">
            <a:extLst>
              <a:ext uri="{FF2B5EF4-FFF2-40B4-BE49-F238E27FC236}">
                <a16:creationId xmlns:a16="http://schemas.microsoft.com/office/drawing/2014/main" id="{9D3F85C1-811D-EE0F-C8AD-9BA4BC31E8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3327315"/>
              </p:ext>
            </p:extLst>
          </p:nvPr>
        </p:nvGraphicFramePr>
        <p:xfrm>
          <a:off x="6560650" y="293451"/>
          <a:ext cx="5334767" cy="3626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8219776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  <a:solidFill>
            <a:srgbClr val="E3881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84D4F7D-1B12-62FF-99D3-058C10C8E9A5}"/>
              </a:ext>
            </a:extLst>
          </p:cNvPr>
          <p:cNvSpPr txBox="1"/>
          <p:nvPr/>
        </p:nvSpPr>
        <p:spPr>
          <a:xfrm>
            <a:off x="2867196" y="996661"/>
            <a:ext cx="6480000" cy="720000"/>
          </a:xfrm>
          <a:prstGeom prst="rect">
            <a:avLst/>
          </a:prstGeom>
          <a:solidFill>
            <a:srgbClr val="E38810"/>
          </a:solidFill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Economia circolare</a:t>
            </a:r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35B0D55D-EA86-4B37-C277-4CA5B2F5B63C}"/>
              </a:ext>
            </a:extLst>
          </p:cNvPr>
          <p:cNvSpPr txBox="1">
            <a:spLocks/>
          </p:cNvSpPr>
          <p:nvPr/>
        </p:nvSpPr>
        <p:spPr>
          <a:xfrm>
            <a:off x="7291479" y="1973385"/>
            <a:ext cx="4108041" cy="39132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SzPct val="110000"/>
              <a:buBlip>
                <a:blip r:embed="rId5"/>
              </a:buBlip>
            </a:pPr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Nel 2021, il </a:t>
            </a:r>
            <a:r>
              <a:rPr lang="it-IT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tasso di riciclaggio</a:t>
            </a:r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dei rifiuti nell’UE è stato del </a:t>
            </a:r>
            <a:r>
              <a:rPr lang="it-IT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38,1%</a:t>
            </a:r>
          </a:p>
          <a:p>
            <a:pPr marL="342900" indent="-342900" algn="l">
              <a:buSzPct val="110000"/>
              <a:buBlip>
                <a:blip r:embed="rId5"/>
              </a:buBlip>
            </a:pPr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Il </a:t>
            </a:r>
            <a:r>
              <a:rPr lang="it-IT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tasso di circolarità</a:t>
            </a:r>
            <a:r>
              <a:rPr lang="it-IT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dell’uso di materia è stato dell’</a:t>
            </a:r>
            <a:r>
              <a:rPr lang="it-IT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11,7%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D816ED7C-7BD9-B851-52C7-6C3B6F5C8D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959" y="1729139"/>
            <a:ext cx="5994497" cy="43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1693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  <a:solidFill>
            <a:srgbClr val="E3881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84D4F7D-1B12-62FF-99D3-058C10C8E9A5}"/>
              </a:ext>
            </a:extLst>
          </p:cNvPr>
          <p:cNvSpPr txBox="1"/>
          <p:nvPr/>
        </p:nvSpPr>
        <p:spPr>
          <a:xfrm>
            <a:off x="2867196" y="996661"/>
            <a:ext cx="6480000" cy="720000"/>
          </a:xfrm>
          <a:prstGeom prst="rect">
            <a:avLst/>
          </a:prstGeom>
          <a:solidFill>
            <a:srgbClr val="E38810"/>
          </a:solidFill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Economia circolare</a:t>
            </a:r>
          </a:p>
        </p:txBody>
      </p:sp>
      <p:pic>
        <p:nvPicPr>
          <p:cNvPr id="8" name="Immagine 7" descr="Immagine che contiene diagramma&#10;&#10;Descrizione generata automaticamente">
            <a:extLst>
              <a:ext uri="{FF2B5EF4-FFF2-40B4-BE49-F238E27FC236}">
                <a16:creationId xmlns:a16="http://schemas.microsoft.com/office/drawing/2014/main" id="{AE38D9E6-56E7-40DC-76BF-C95A49F437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5428"/>
            <a:ext cx="12192000" cy="440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987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  <a:solidFill>
            <a:srgbClr val="E3881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84D4F7D-1B12-62FF-99D3-058C10C8E9A5}"/>
              </a:ext>
            </a:extLst>
          </p:cNvPr>
          <p:cNvSpPr txBox="1"/>
          <p:nvPr/>
        </p:nvSpPr>
        <p:spPr>
          <a:xfrm>
            <a:off x="2867196" y="996661"/>
            <a:ext cx="6480000" cy="720000"/>
          </a:xfrm>
          <a:prstGeom prst="rect">
            <a:avLst/>
          </a:prstGeom>
          <a:solidFill>
            <a:srgbClr val="E38810"/>
          </a:solidFill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Economia circolare</a:t>
            </a:r>
          </a:p>
        </p:txBody>
      </p:sp>
      <p:pic>
        <p:nvPicPr>
          <p:cNvPr id="4" name="Immagine 3" descr="Immagine che contiene grafico&#10;&#10;Descrizione generata automaticamente">
            <a:extLst>
              <a:ext uri="{FF2B5EF4-FFF2-40B4-BE49-F238E27FC236}">
                <a16:creationId xmlns:a16="http://schemas.microsoft.com/office/drawing/2014/main" id="{5F16FF7C-DF67-155F-3F46-10614173FF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0"/>
          <a:stretch/>
        </p:blipFill>
        <p:spPr>
          <a:xfrm>
            <a:off x="2198248" y="1827148"/>
            <a:ext cx="7843884" cy="4251261"/>
          </a:xfrm>
          <a:prstGeom prst="rect">
            <a:avLst/>
          </a:prstGeom>
        </p:spPr>
      </p:pic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8F49A1A4-1151-2881-3614-22F386EFA2CB}"/>
              </a:ext>
            </a:extLst>
          </p:cNvPr>
          <p:cNvSpPr txBox="1">
            <a:spLocks/>
          </p:cNvSpPr>
          <p:nvPr/>
        </p:nvSpPr>
        <p:spPr>
          <a:xfrm>
            <a:off x="8829040" y="5871581"/>
            <a:ext cx="2854960" cy="5201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6"/>
              </a:buBlip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1300" dirty="0">
                <a:latin typeface="Arial Rounded MT Bold" panose="020F0704030504030204" pitchFamily="34" charset="0"/>
              </a:rPr>
              <a:t>(fonte: Eurostat, 2023)</a:t>
            </a:r>
          </a:p>
          <a:p>
            <a:endParaRPr lang="it-IT" sz="13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929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  <a:solidFill>
            <a:srgbClr val="E3881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84D4F7D-1B12-62FF-99D3-058C10C8E9A5}"/>
              </a:ext>
            </a:extLst>
          </p:cNvPr>
          <p:cNvSpPr txBox="1"/>
          <p:nvPr/>
        </p:nvSpPr>
        <p:spPr>
          <a:xfrm>
            <a:off x="2143760" y="996661"/>
            <a:ext cx="7920000" cy="707886"/>
          </a:xfrm>
          <a:prstGeom prst="rect">
            <a:avLst/>
          </a:prstGeom>
          <a:solidFill>
            <a:srgbClr val="E38810"/>
          </a:solidFill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Economia agricola in Italia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55593190-C733-1DF7-0C67-E57869DA4B5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917" t="17334" r="26667" b="37778"/>
          <a:stretch/>
        </p:blipFill>
        <p:spPr>
          <a:xfrm>
            <a:off x="49817" y="1718286"/>
            <a:ext cx="9063703" cy="4205669"/>
          </a:xfrm>
          <a:prstGeom prst="rect">
            <a:avLst/>
          </a:prstGeom>
        </p:spPr>
      </p:pic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1A289BCA-0745-4C13-F6EB-A22A5C466981}"/>
              </a:ext>
            </a:extLst>
          </p:cNvPr>
          <p:cNvSpPr txBox="1">
            <a:spLocks/>
          </p:cNvSpPr>
          <p:nvPr/>
        </p:nvSpPr>
        <p:spPr>
          <a:xfrm>
            <a:off x="9113520" y="1827160"/>
            <a:ext cx="3028663" cy="427801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SzPct val="110000"/>
              <a:buBlip>
                <a:blip r:embed="rId6"/>
              </a:buBlip>
            </a:pP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Nel </a:t>
            </a:r>
            <a:r>
              <a:rPr lang="it-IT" sz="20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2022</a:t>
            </a: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il </a:t>
            </a:r>
            <a:r>
              <a:rPr lang="it-IT" sz="20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valore</a:t>
            </a: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della produzione agricola in Italia è stato di </a:t>
            </a:r>
            <a:r>
              <a:rPr lang="it-IT" sz="20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65,3 miliardi </a:t>
            </a: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di euro</a:t>
            </a:r>
          </a:p>
          <a:p>
            <a:pPr marL="342900" indent="-342900" algn="l">
              <a:buSzPct val="110000"/>
              <a:buBlip>
                <a:blip r:embed="rId6"/>
              </a:buBlip>
            </a:pP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L’agricoltura rappresenta </a:t>
            </a:r>
            <a:r>
              <a:rPr lang="it-IT" sz="20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2,2% del totale </a:t>
            </a: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delle attività economiche</a:t>
            </a:r>
          </a:p>
          <a:p>
            <a:pPr marL="342900" indent="-342900" algn="l">
              <a:buSzPct val="110000"/>
              <a:buBlip>
                <a:blip r:embed="rId6"/>
              </a:buBlip>
            </a:pP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Il </a:t>
            </a:r>
            <a:r>
              <a:rPr lang="it-IT" sz="20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valore aggiunto</a:t>
            </a: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dell’agricoltura è stato di </a:t>
            </a:r>
            <a:r>
              <a:rPr lang="it-IT" sz="20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38,4 miliardi </a:t>
            </a: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di euro.</a:t>
            </a:r>
          </a:p>
          <a:p>
            <a:pPr marL="342900" indent="-342900" algn="l">
              <a:buSzPct val="110000"/>
              <a:buBlip>
                <a:blip r:embed="rId6"/>
              </a:buBlip>
            </a:pP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L’Italia è risultata </a:t>
            </a:r>
            <a:r>
              <a:rPr lang="it-IT" sz="20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seconda in Europa</a:t>
            </a: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, dopo la Francia (43,5) e prima della Germania (30,9)</a:t>
            </a:r>
          </a:p>
          <a:p>
            <a:pPr marL="342900" indent="-342900" algn="l">
              <a:buSzPct val="110000"/>
              <a:buBlip>
                <a:blip r:embed="rId6"/>
              </a:buBlip>
            </a:pP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Rispetto al 2021, la </a:t>
            </a:r>
            <a:r>
              <a:rPr lang="it-IT" sz="20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produzione</a:t>
            </a: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è </a:t>
            </a:r>
            <a:r>
              <a:rPr lang="it-IT" sz="2000" b="1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diminuita</a:t>
            </a:r>
            <a:r>
              <a:rPr lang="it-IT" sz="2000" b="1" dirty="0">
                <a:solidFill>
                  <a:srgbClr val="E38810"/>
                </a:solidFill>
                <a:latin typeface="Arial Rounded MT Bold" panose="020F0704030504030204" pitchFamily="34" charset="0"/>
              </a:rPr>
              <a:t> in volume (-1,4%) e valore aggiunto (-1,0 %)</a:t>
            </a:r>
          </a:p>
          <a:p>
            <a:endParaRPr lang="it-IT" sz="2000" dirty="0"/>
          </a:p>
        </p:txBody>
      </p:sp>
      <p:sp>
        <p:nvSpPr>
          <p:cNvPr id="2" name="Segnaposto contenuto 2">
            <a:extLst>
              <a:ext uri="{FF2B5EF4-FFF2-40B4-BE49-F238E27FC236}">
                <a16:creationId xmlns:a16="http://schemas.microsoft.com/office/drawing/2014/main" id="{E60D8DB8-2E73-35FC-3943-D8E653428649}"/>
              </a:ext>
            </a:extLst>
          </p:cNvPr>
          <p:cNvSpPr txBox="1">
            <a:spLocks/>
          </p:cNvSpPr>
          <p:nvPr/>
        </p:nvSpPr>
        <p:spPr>
          <a:xfrm>
            <a:off x="6959600" y="5891901"/>
            <a:ext cx="2854960" cy="5201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7"/>
              </a:buBlip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1300" dirty="0">
                <a:latin typeface="Arial Rounded MT Bold" panose="020F0704030504030204" pitchFamily="34" charset="0"/>
              </a:rPr>
              <a:t>(fonte: ISTAT, 2023)</a:t>
            </a:r>
          </a:p>
          <a:p>
            <a:endParaRPr lang="it-IT" sz="13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856852"/>
      </p:ext>
    </p:extLst>
  </p:cSld>
  <p:clrMapOvr>
    <a:masterClrMapping/>
  </p:clrMapOvr>
</p:sld>
</file>

<file path=ppt/theme/theme1.xml><?xml version="1.0" encoding="utf-8"?>
<a:theme xmlns:a="http://schemas.openxmlformats.org/drawingml/2006/main" name="USEFU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SEFUL" id="{0367DDE3-5B16-4412-BF0E-D26BA5CE9DEF}" vid="{8702FF65-E309-405F-A242-84BB2392043C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1975</TotalTime>
  <Words>1260</Words>
  <Application>Microsoft Office PowerPoint</Application>
  <PresentationFormat>Widescreen</PresentationFormat>
  <Paragraphs>172</Paragraphs>
  <Slides>20</Slides>
  <Notes>20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6" baseType="lpstr">
      <vt:lpstr>Arial</vt:lpstr>
      <vt:lpstr>Arial Rounded MT Bold</vt:lpstr>
      <vt:lpstr>Calibri</vt:lpstr>
      <vt:lpstr>Calibri Light</vt:lpstr>
      <vt:lpstr>Wingdings</vt:lpstr>
      <vt:lpstr>USEFUL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Cecilia Rizzo</dc:creator>
  <cp:lastModifiedBy>Mentore VACCARI</cp:lastModifiedBy>
  <cp:revision>123</cp:revision>
  <dcterms:created xsi:type="dcterms:W3CDTF">2021-04-01T07:35:45Z</dcterms:created>
  <dcterms:modified xsi:type="dcterms:W3CDTF">2023-10-26T22:00:49Z</dcterms:modified>
</cp:coreProperties>
</file>