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507" r:id="rId2"/>
    <p:sldId id="260" r:id="rId3"/>
    <p:sldId id="291" r:id="rId4"/>
    <p:sldId id="506" r:id="rId5"/>
    <p:sldId id="494" r:id="rId6"/>
    <p:sldId id="476" r:id="rId7"/>
    <p:sldId id="746" r:id="rId8"/>
    <p:sldId id="262" r:id="rId9"/>
    <p:sldId id="508" r:id="rId10"/>
    <p:sldId id="747" r:id="rId11"/>
    <p:sldId id="749" r:id="rId12"/>
    <p:sldId id="710" r:id="rId13"/>
    <p:sldId id="748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C19C4C-652A-4B2E-BCBF-71152BA07BBC}" v="159" dt="2023-10-27T06:34:16.0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Stile chi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brogio Pigoli" userId="909631abdbc1d51d" providerId="LiveId" clId="{23C19C4C-652A-4B2E-BCBF-71152BA07BBC}"/>
    <pc:docChg chg="undo custSel addSld delSld modSld sldOrd">
      <pc:chgData name="Ambrogio Pigoli" userId="909631abdbc1d51d" providerId="LiveId" clId="{23C19C4C-652A-4B2E-BCBF-71152BA07BBC}" dt="2023-10-27T06:34:52.214" v="1645" actId="6264"/>
      <pc:docMkLst>
        <pc:docMk/>
      </pc:docMkLst>
      <pc:sldChg chg="new del">
        <pc:chgData name="Ambrogio Pigoli" userId="909631abdbc1d51d" providerId="LiveId" clId="{23C19C4C-652A-4B2E-BCBF-71152BA07BBC}" dt="2023-10-26T15:24:03.425" v="301" actId="2696"/>
        <pc:sldMkLst>
          <pc:docMk/>
          <pc:sldMk cId="1931041584" sldId="256"/>
        </pc:sldMkLst>
      </pc:sldChg>
      <pc:sldChg chg="delSp add del mod">
        <pc:chgData name="Ambrogio Pigoli" userId="909631abdbc1d51d" providerId="LiveId" clId="{23C19C4C-652A-4B2E-BCBF-71152BA07BBC}" dt="2023-10-26T15:25:10.376" v="304" actId="47"/>
        <pc:sldMkLst>
          <pc:docMk/>
          <pc:sldMk cId="3701685617" sldId="259"/>
        </pc:sldMkLst>
        <pc:grpChg chg="del">
          <ac:chgData name="Ambrogio Pigoli" userId="909631abdbc1d51d" providerId="LiveId" clId="{23C19C4C-652A-4B2E-BCBF-71152BA07BBC}" dt="2023-10-26T15:22:38.381" v="298" actId="478"/>
          <ac:grpSpMkLst>
            <pc:docMk/>
            <pc:sldMk cId="3701685617" sldId="259"/>
            <ac:grpSpMk id="10" creationId="{13FFD7A5-31FD-44FB-9AEE-4E135A93411A}"/>
          </ac:grpSpMkLst>
        </pc:grpChg>
      </pc:sldChg>
      <pc:sldChg chg="addSp delSp modSp add mod">
        <pc:chgData name="Ambrogio Pigoli" userId="909631abdbc1d51d" providerId="LiveId" clId="{23C19C4C-652A-4B2E-BCBF-71152BA07BBC}" dt="2023-10-26T15:18:45.607" v="295" actId="478"/>
        <pc:sldMkLst>
          <pc:docMk/>
          <pc:sldMk cId="770124788" sldId="260"/>
        </pc:sldMkLst>
        <pc:spChg chg="add mod">
          <ac:chgData name="Ambrogio Pigoli" userId="909631abdbc1d51d" providerId="LiveId" clId="{23C19C4C-652A-4B2E-BCBF-71152BA07BBC}" dt="2023-10-26T15:15:08.588" v="286"/>
          <ac:spMkLst>
            <pc:docMk/>
            <pc:sldMk cId="770124788" sldId="260"/>
            <ac:spMk id="5" creationId="{2A5A195F-A234-175E-19B6-84C4169A10F5}"/>
          </ac:spMkLst>
        </pc:spChg>
        <pc:spChg chg="mod">
          <ac:chgData name="Ambrogio Pigoli" userId="909631abdbc1d51d" providerId="LiveId" clId="{23C19C4C-652A-4B2E-BCBF-71152BA07BBC}" dt="2023-10-26T15:18:12.278" v="292"/>
          <ac:spMkLst>
            <pc:docMk/>
            <pc:sldMk cId="770124788" sldId="260"/>
            <ac:spMk id="7" creationId="{9CD62AB9-EDD7-FE53-A8F6-3FE0E47D21F8}"/>
          </ac:spMkLst>
        </pc:spChg>
        <pc:spChg chg="mod">
          <ac:chgData name="Ambrogio Pigoli" userId="909631abdbc1d51d" providerId="LiveId" clId="{23C19C4C-652A-4B2E-BCBF-71152BA07BBC}" dt="2023-10-26T15:18:12.278" v="292"/>
          <ac:spMkLst>
            <pc:docMk/>
            <pc:sldMk cId="770124788" sldId="260"/>
            <ac:spMk id="9" creationId="{8B789F90-21C3-729A-89B8-7274792C1D1F}"/>
          </ac:spMkLst>
        </pc:spChg>
        <pc:spChg chg="mod">
          <ac:chgData name="Ambrogio Pigoli" userId="909631abdbc1d51d" providerId="LiveId" clId="{23C19C4C-652A-4B2E-BCBF-71152BA07BBC}" dt="2023-10-26T15:18:12.278" v="292"/>
          <ac:spMkLst>
            <pc:docMk/>
            <pc:sldMk cId="770124788" sldId="260"/>
            <ac:spMk id="11" creationId="{C3BCD8F0-812F-2ADA-73AE-BBF8D7C55476}"/>
          </ac:spMkLst>
        </pc:spChg>
        <pc:grpChg chg="add del mod">
          <ac:chgData name="Ambrogio Pigoli" userId="909631abdbc1d51d" providerId="LiveId" clId="{23C19C4C-652A-4B2E-BCBF-71152BA07BBC}" dt="2023-10-26T15:18:45.607" v="295" actId="478"/>
          <ac:grpSpMkLst>
            <pc:docMk/>
            <pc:sldMk cId="770124788" sldId="260"/>
            <ac:grpSpMk id="6" creationId="{815B16A7-8445-B2CF-6367-ADDF42909FE7}"/>
          </ac:grpSpMkLst>
        </pc:grpChg>
      </pc:sldChg>
      <pc:sldChg chg="addSp delSp modSp add mod ord setBg delDesignElem chgLayout">
        <pc:chgData name="Ambrogio Pigoli" userId="909631abdbc1d51d" providerId="LiveId" clId="{23C19C4C-652A-4B2E-BCBF-71152BA07BBC}" dt="2023-10-27T06:25:08.826" v="1585" actId="20577"/>
        <pc:sldMkLst>
          <pc:docMk/>
          <pc:sldMk cId="1257065599" sldId="262"/>
        </pc:sldMkLst>
        <pc:spChg chg="mod ord">
          <ac:chgData name="Ambrogio Pigoli" userId="909631abdbc1d51d" providerId="LiveId" clId="{23C19C4C-652A-4B2E-BCBF-71152BA07BBC}" dt="2023-10-27T06:25:08.826" v="1585" actId="20577"/>
          <ac:spMkLst>
            <pc:docMk/>
            <pc:sldMk cId="1257065599" sldId="262"/>
            <ac:spMk id="8" creationId="{FEA2C18B-E223-4332-9BEA-B7607D960DA7}"/>
          </ac:spMkLst>
        </pc:spChg>
        <pc:spChg chg="mod ord">
          <ac:chgData name="Ambrogio Pigoli" userId="909631abdbc1d51d" providerId="LiveId" clId="{23C19C4C-652A-4B2E-BCBF-71152BA07BBC}" dt="2023-10-27T06:19:00.822" v="1470" actId="12"/>
          <ac:spMkLst>
            <pc:docMk/>
            <pc:sldMk cId="1257065599" sldId="262"/>
            <ac:spMk id="13" creationId="{6D17D845-CCF2-4B5E-865B-0114B007106F}"/>
          </ac:spMkLst>
        </pc:spChg>
        <pc:spChg chg="add del">
          <ac:chgData name="Ambrogio Pigoli" userId="909631abdbc1d51d" providerId="LiveId" clId="{23C19C4C-652A-4B2E-BCBF-71152BA07BBC}" dt="2023-10-27T06:17:50.301" v="1461" actId="26606"/>
          <ac:spMkLst>
            <pc:docMk/>
            <pc:sldMk cId="1257065599" sldId="262"/>
            <ac:spMk id="15" creationId="{E817EB35-4D5C-493B-8459-98C99FD1667F}"/>
          </ac:spMkLst>
        </pc:spChg>
        <pc:spChg chg="add del">
          <ac:chgData name="Ambrogio Pigoli" userId="909631abdbc1d51d" providerId="LiveId" clId="{23C19C4C-652A-4B2E-BCBF-71152BA07BBC}" dt="2023-10-27T06:17:50.301" v="1461" actId="26606"/>
          <ac:spMkLst>
            <pc:docMk/>
            <pc:sldMk cId="1257065599" sldId="262"/>
            <ac:spMk id="16" creationId="{70BEB1E7-2F88-40BC-B73D-42E5B6F80BFC}"/>
          </ac:spMkLst>
        </pc:spChg>
        <pc:spChg chg="add del mod ord">
          <ac:chgData name="Ambrogio Pigoli" userId="909631abdbc1d51d" providerId="LiveId" clId="{23C19C4C-652A-4B2E-BCBF-71152BA07BBC}" dt="2023-10-27T06:18:31.840" v="1466" actId="478"/>
          <ac:spMkLst>
            <pc:docMk/>
            <pc:sldMk cId="1257065599" sldId="262"/>
            <ac:spMk id="17" creationId="{CF1659AC-5A79-654D-1C1F-32FA1E2B189B}"/>
          </ac:spMkLst>
        </pc:spChg>
        <pc:spChg chg="add del">
          <ac:chgData name="Ambrogio Pigoli" userId="909631abdbc1d51d" providerId="LiveId" clId="{23C19C4C-652A-4B2E-BCBF-71152BA07BBC}" dt="2023-10-27T06:17:19.832" v="1455" actId="26606"/>
          <ac:spMkLst>
            <pc:docMk/>
            <pc:sldMk cId="1257065599" sldId="262"/>
            <ac:spMk id="18" creationId="{9716D72B-0D25-43A5-8554-C535E5118D3B}"/>
          </ac:spMkLst>
        </pc:spChg>
        <pc:spChg chg="add del">
          <ac:chgData name="Ambrogio Pigoli" userId="909631abdbc1d51d" providerId="LiveId" clId="{23C19C4C-652A-4B2E-BCBF-71152BA07BBC}" dt="2023-10-27T06:18:27.389" v="1465" actId="6264"/>
          <ac:spMkLst>
            <pc:docMk/>
            <pc:sldMk cId="1257065599" sldId="262"/>
            <ac:spMk id="19" creationId="{615E9F7A-B64C-4192-8930-A05D1E23F324}"/>
          </ac:spMkLst>
        </pc:spChg>
        <pc:spChg chg="add del">
          <ac:chgData name="Ambrogio Pigoli" userId="909631abdbc1d51d" providerId="LiveId" clId="{23C19C4C-652A-4B2E-BCBF-71152BA07BBC}" dt="2023-10-27T06:17:19.832" v="1455" actId="26606"/>
          <ac:spMkLst>
            <pc:docMk/>
            <pc:sldMk cId="1257065599" sldId="262"/>
            <ac:spMk id="20" creationId="{3FCFB1DE-0B7E-48CC-BA90-B2AB0889F9D6}"/>
          </ac:spMkLst>
        </pc:spChg>
        <pc:spChg chg="add del">
          <ac:chgData name="Ambrogio Pigoli" userId="909631abdbc1d51d" providerId="LiveId" clId="{23C19C4C-652A-4B2E-BCBF-71152BA07BBC}" dt="2023-10-27T06:18:27.389" v="1465" actId="6264"/>
          <ac:spMkLst>
            <pc:docMk/>
            <pc:sldMk cId="1257065599" sldId="262"/>
            <ac:spMk id="21" creationId="{793EB161-5CFE-4D7E-B34B-06C90F9B16B6}"/>
          </ac:spMkLst>
        </pc:spChg>
        <pc:spChg chg="add del">
          <ac:chgData name="Ambrogio Pigoli" userId="909631abdbc1d51d" providerId="LiveId" clId="{23C19C4C-652A-4B2E-BCBF-71152BA07BBC}" dt="2023-10-27T06:17:26.266" v="1457" actId="26606"/>
          <ac:spMkLst>
            <pc:docMk/>
            <pc:sldMk cId="1257065599" sldId="262"/>
            <ac:spMk id="22" creationId="{618147C2-BF02-44AA-81D8-FD7776FAB3C6}"/>
          </ac:spMkLst>
        </pc:spChg>
        <pc:spChg chg="add del">
          <ac:chgData name="Ambrogio Pigoli" userId="909631abdbc1d51d" providerId="LiveId" clId="{23C19C4C-652A-4B2E-BCBF-71152BA07BBC}" dt="2023-10-27T06:17:26.266" v="1457" actId="26606"/>
          <ac:spMkLst>
            <pc:docMk/>
            <pc:sldMk cId="1257065599" sldId="262"/>
            <ac:spMk id="23" creationId="{615E9F7A-B64C-4192-8930-A05D1E23F324}"/>
          </ac:spMkLst>
        </pc:spChg>
        <pc:spChg chg="add del">
          <ac:chgData name="Ambrogio Pigoli" userId="909631abdbc1d51d" providerId="LiveId" clId="{23C19C4C-652A-4B2E-BCBF-71152BA07BBC}" dt="2023-10-27T06:17:26.266" v="1457" actId="26606"/>
          <ac:spMkLst>
            <pc:docMk/>
            <pc:sldMk cId="1257065599" sldId="262"/>
            <ac:spMk id="24" creationId="{793EB161-5CFE-4D7E-B34B-06C90F9B16B6}"/>
          </ac:spMkLst>
        </pc:spChg>
        <pc:spChg chg="add del">
          <ac:chgData name="Ambrogio Pigoli" userId="909631abdbc1d51d" providerId="LiveId" clId="{23C19C4C-652A-4B2E-BCBF-71152BA07BBC}" dt="2023-10-27T06:18:27.389" v="1465" actId="6264"/>
          <ac:spMkLst>
            <pc:docMk/>
            <pc:sldMk cId="1257065599" sldId="262"/>
            <ac:spMk id="25" creationId="{618147C2-BF02-44AA-81D8-FD7776FAB3C6}"/>
          </ac:spMkLst>
        </pc:spChg>
        <pc:spChg chg="add del mod ord">
          <ac:chgData name="Ambrogio Pigoli" userId="909631abdbc1d51d" providerId="LiveId" clId="{23C19C4C-652A-4B2E-BCBF-71152BA07BBC}" dt="2023-10-27T06:18:33.105" v="1467" actId="478"/>
          <ac:spMkLst>
            <pc:docMk/>
            <pc:sldMk cId="1257065599" sldId="262"/>
            <ac:spMk id="26" creationId="{D222D473-7870-F0A1-6882-8BC88F8ADA57}"/>
          </ac:spMkLst>
        </pc:spChg>
        <pc:grpChg chg="del">
          <ac:chgData name="Ambrogio Pigoli" userId="909631abdbc1d51d" providerId="LiveId" clId="{23C19C4C-652A-4B2E-BCBF-71152BA07BBC}" dt="2023-10-27T06:08:36.516" v="1270" actId="478"/>
          <ac:grpSpMkLst>
            <pc:docMk/>
            <pc:sldMk cId="1257065599" sldId="262"/>
            <ac:grpSpMk id="10" creationId="{13FFD7A5-31FD-44FB-9AEE-4E135A93411A}"/>
          </ac:grpSpMkLst>
        </pc:grpChg>
        <pc:grpChg chg="del mod">
          <ac:chgData name="Ambrogio Pigoli" userId="909631abdbc1d51d" providerId="LiveId" clId="{23C19C4C-652A-4B2E-BCBF-71152BA07BBC}" dt="2023-10-27T06:09:29.867" v="1368" actId="165"/>
          <ac:grpSpMkLst>
            <pc:docMk/>
            <pc:sldMk cId="1257065599" sldId="262"/>
            <ac:grpSpMk id="12" creationId="{0847C4B7-38D2-4EE0-88B5-4CC0CAF8C5AD}"/>
          </ac:grpSpMkLst>
        </pc:grpChg>
        <pc:picChg chg="add mod">
          <ac:chgData name="Ambrogio Pigoli" userId="909631abdbc1d51d" providerId="LiveId" clId="{23C19C4C-652A-4B2E-BCBF-71152BA07BBC}" dt="2023-10-27T06:17:50.316" v="1462" actId="26606"/>
          <ac:picMkLst>
            <pc:docMk/>
            <pc:sldMk cId="1257065599" sldId="262"/>
            <ac:picMk id="2" creationId="{AFD25E26-238A-4528-24DB-3D51FF7E8F30}"/>
          </ac:picMkLst>
        </pc:picChg>
        <pc:picChg chg="del mod topLvl">
          <ac:chgData name="Ambrogio Pigoli" userId="909631abdbc1d51d" providerId="LiveId" clId="{23C19C4C-652A-4B2E-BCBF-71152BA07BBC}" dt="2023-10-27T06:11:01.305" v="1374" actId="478"/>
          <ac:picMkLst>
            <pc:docMk/>
            <pc:sldMk cId="1257065599" sldId="262"/>
            <ac:picMk id="3" creationId="{8C42857F-0DC1-4EB7-BDB5-9B0A24687F24}"/>
          </ac:picMkLst>
        </pc:picChg>
        <pc:picChg chg="mod ord topLvl">
          <ac:chgData name="Ambrogio Pigoli" userId="909631abdbc1d51d" providerId="LiveId" clId="{23C19C4C-652A-4B2E-BCBF-71152BA07BBC}" dt="2023-10-27T06:17:50.316" v="1462" actId="26606"/>
          <ac:picMkLst>
            <pc:docMk/>
            <pc:sldMk cId="1257065599" sldId="262"/>
            <ac:picMk id="6" creationId="{1874A40B-FB35-4F08-993F-01A7D0612B09}"/>
          </ac:picMkLst>
        </pc:picChg>
        <pc:picChg chg="add mod">
          <ac:chgData name="Ambrogio Pigoli" userId="909631abdbc1d51d" providerId="LiveId" clId="{23C19C4C-652A-4B2E-BCBF-71152BA07BBC}" dt="2023-10-27T06:17:50.316" v="1462" actId="26606"/>
          <ac:picMkLst>
            <pc:docMk/>
            <pc:sldMk cId="1257065599" sldId="262"/>
            <ac:picMk id="7" creationId="{26DE2884-6769-CC32-2D7E-38AE4FD95F11}"/>
          </ac:picMkLst>
        </pc:picChg>
        <pc:picChg chg="mod ord topLvl">
          <ac:chgData name="Ambrogio Pigoli" userId="909631abdbc1d51d" providerId="LiveId" clId="{23C19C4C-652A-4B2E-BCBF-71152BA07BBC}" dt="2023-10-27T06:17:50.316" v="1462" actId="26606"/>
          <ac:picMkLst>
            <pc:docMk/>
            <pc:sldMk cId="1257065599" sldId="262"/>
            <ac:picMk id="11" creationId="{26615C34-949A-4505-8E5F-984B9BBABFFA}"/>
          </ac:picMkLst>
        </pc:picChg>
      </pc:sldChg>
      <pc:sldChg chg="addSp delSp modSp mod">
        <pc:chgData name="Ambrogio Pigoli" userId="909631abdbc1d51d" providerId="LiveId" clId="{23C19C4C-652A-4B2E-BCBF-71152BA07BBC}" dt="2023-10-27T06:01:28.033" v="1156" actId="108"/>
        <pc:sldMkLst>
          <pc:docMk/>
          <pc:sldMk cId="3590077424" sldId="291"/>
        </pc:sldMkLst>
        <pc:spChg chg="add mod">
          <ac:chgData name="Ambrogio Pigoli" userId="909631abdbc1d51d" providerId="LiveId" clId="{23C19C4C-652A-4B2E-BCBF-71152BA07BBC}" dt="2023-10-26T15:15:09.891" v="287"/>
          <ac:spMkLst>
            <pc:docMk/>
            <pc:sldMk cId="3590077424" sldId="291"/>
            <ac:spMk id="2" creationId="{139280E8-8882-FB0D-D16F-73BDB1B5E9DB}"/>
          </ac:spMkLst>
        </pc:spChg>
        <pc:spChg chg="mod">
          <ac:chgData name="Ambrogio Pigoli" userId="909631abdbc1d51d" providerId="LiveId" clId="{23C19C4C-652A-4B2E-BCBF-71152BA07BBC}" dt="2023-10-26T15:18:15" v="293"/>
          <ac:spMkLst>
            <pc:docMk/>
            <pc:sldMk cId="3590077424" sldId="291"/>
            <ac:spMk id="4" creationId="{D70C7CFA-64DF-305C-DED2-46FBB795F00A}"/>
          </ac:spMkLst>
        </pc:spChg>
        <pc:spChg chg="mod">
          <ac:chgData name="Ambrogio Pigoli" userId="909631abdbc1d51d" providerId="LiveId" clId="{23C19C4C-652A-4B2E-BCBF-71152BA07BBC}" dt="2023-10-26T15:18:15" v="293"/>
          <ac:spMkLst>
            <pc:docMk/>
            <pc:sldMk cId="3590077424" sldId="291"/>
            <ac:spMk id="5" creationId="{D3FFFAFC-A061-4ADD-513F-FF8ABF84C2F4}"/>
          </ac:spMkLst>
        </pc:spChg>
        <pc:spChg chg="mod">
          <ac:chgData name="Ambrogio Pigoli" userId="909631abdbc1d51d" providerId="LiveId" clId="{23C19C4C-652A-4B2E-BCBF-71152BA07BBC}" dt="2023-10-26T15:18:15" v="293"/>
          <ac:spMkLst>
            <pc:docMk/>
            <pc:sldMk cId="3590077424" sldId="291"/>
            <ac:spMk id="6" creationId="{1E9F48C0-0585-8BD5-FD1C-82012B3C6A2E}"/>
          </ac:spMkLst>
        </pc:spChg>
        <pc:spChg chg="mod">
          <ac:chgData name="Ambrogio Pigoli" userId="909631abdbc1d51d" providerId="LiveId" clId="{23C19C4C-652A-4B2E-BCBF-71152BA07BBC}" dt="2023-10-27T06:01:28.033" v="1156" actId="108"/>
          <ac:spMkLst>
            <pc:docMk/>
            <pc:sldMk cId="3590077424" sldId="291"/>
            <ac:spMk id="19" creationId="{2826E04D-3E4E-46FD-B6DF-B3CB3C7330D5}"/>
          </ac:spMkLst>
        </pc:spChg>
        <pc:grpChg chg="add del mod">
          <ac:chgData name="Ambrogio Pigoli" userId="909631abdbc1d51d" providerId="LiveId" clId="{23C19C4C-652A-4B2E-BCBF-71152BA07BBC}" dt="2023-10-26T15:18:42.271" v="294" actId="478"/>
          <ac:grpSpMkLst>
            <pc:docMk/>
            <pc:sldMk cId="3590077424" sldId="291"/>
            <ac:grpSpMk id="3" creationId="{CF164D6D-D1FA-E96E-C9B6-09FABE878C6D}"/>
          </ac:grpSpMkLst>
        </pc:grpChg>
      </pc:sldChg>
      <pc:sldChg chg="addSp modSp add mod">
        <pc:chgData name="Ambrogio Pigoli" userId="909631abdbc1d51d" providerId="LiveId" clId="{23C19C4C-652A-4B2E-BCBF-71152BA07BBC}" dt="2023-10-27T06:01:53.888" v="1162" actId="20577"/>
        <pc:sldMkLst>
          <pc:docMk/>
          <pc:sldMk cId="0" sldId="476"/>
        </pc:sldMkLst>
        <pc:spChg chg="add mod">
          <ac:chgData name="Ambrogio Pigoli" userId="909631abdbc1d51d" providerId="LiveId" clId="{23C19C4C-652A-4B2E-BCBF-71152BA07BBC}" dt="2023-10-26T15:34:04.951" v="363"/>
          <ac:spMkLst>
            <pc:docMk/>
            <pc:sldMk cId="0" sldId="476"/>
            <ac:spMk id="2" creationId="{18E5217C-1D9A-9862-0E31-CF417B43078F}"/>
          </ac:spMkLst>
        </pc:spChg>
        <pc:spChg chg="mod">
          <ac:chgData name="Ambrogio Pigoli" userId="909631abdbc1d51d" providerId="LiveId" clId="{23C19C4C-652A-4B2E-BCBF-71152BA07BBC}" dt="2023-10-27T05:56:11.758" v="629" actId="20577"/>
          <ac:spMkLst>
            <pc:docMk/>
            <pc:sldMk cId="0" sldId="476"/>
            <ac:spMk id="4" creationId="{0C28AB46-D123-4E55-8356-CD30169F8BBC}"/>
          </ac:spMkLst>
        </pc:spChg>
        <pc:spChg chg="mod">
          <ac:chgData name="Ambrogio Pigoli" userId="909631abdbc1d51d" providerId="LiveId" clId="{23C19C4C-652A-4B2E-BCBF-71152BA07BBC}" dt="2023-10-27T05:56:21.018" v="642" actId="20577"/>
          <ac:spMkLst>
            <pc:docMk/>
            <pc:sldMk cId="0" sldId="476"/>
            <ac:spMk id="9" creationId="{F22598A0-05B5-4EAA-9E1F-2DF21192EFF5}"/>
          </ac:spMkLst>
        </pc:spChg>
        <pc:spChg chg="mod">
          <ac:chgData name="Ambrogio Pigoli" userId="909631abdbc1d51d" providerId="LiveId" clId="{23C19C4C-652A-4B2E-BCBF-71152BA07BBC}" dt="2023-10-27T05:56:45.343" v="678" actId="20577"/>
          <ac:spMkLst>
            <pc:docMk/>
            <pc:sldMk cId="0" sldId="476"/>
            <ac:spMk id="10" creationId="{5933CCE0-60C3-4A54-A9B2-3861D77620CB}"/>
          </ac:spMkLst>
        </pc:spChg>
        <pc:spChg chg="mod">
          <ac:chgData name="Ambrogio Pigoli" userId="909631abdbc1d51d" providerId="LiveId" clId="{23C19C4C-652A-4B2E-BCBF-71152BA07BBC}" dt="2023-10-27T05:56:25.406" v="654" actId="20577"/>
          <ac:spMkLst>
            <pc:docMk/>
            <pc:sldMk cId="0" sldId="476"/>
            <ac:spMk id="11" creationId="{1F756392-72A9-43AE-8572-08B81DD58EDB}"/>
          </ac:spMkLst>
        </pc:spChg>
        <pc:spChg chg="mod">
          <ac:chgData name="Ambrogio Pigoli" userId="909631abdbc1d51d" providerId="LiveId" clId="{23C19C4C-652A-4B2E-BCBF-71152BA07BBC}" dt="2023-10-27T05:57:06.489" v="690" actId="20577"/>
          <ac:spMkLst>
            <pc:docMk/>
            <pc:sldMk cId="0" sldId="476"/>
            <ac:spMk id="12" creationId="{A95FC31C-BCBF-4857-ADA1-46EBB7896F47}"/>
          </ac:spMkLst>
        </pc:spChg>
        <pc:spChg chg="mod">
          <ac:chgData name="Ambrogio Pigoli" userId="909631abdbc1d51d" providerId="LiveId" clId="{23C19C4C-652A-4B2E-BCBF-71152BA07BBC}" dt="2023-10-27T05:57:16.750" v="727" actId="20577"/>
          <ac:spMkLst>
            <pc:docMk/>
            <pc:sldMk cId="0" sldId="476"/>
            <ac:spMk id="14" creationId="{8470BEF2-3087-4438-94E9-86ED49837028}"/>
          </ac:spMkLst>
        </pc:spChg>
        <pc:spChg chg="mod">
          <ac:chgData name="Ambrogio Pigoli" userId="909631abdbc1d51d" providerId="LiveId" clId="{23C19C4C-652A-4B2E-BCBF-71152BA07BBC}" dt="2023-10-27T05:57:22.766" v="738" actId="20577"/>
          <ac:spMkLst>
            <pc:docMk/>
            <pc:sldMk cId="0" sldId="476"/>
            <ac:spMk id="15" creationId="{DEAFCA6A-2E2A-41A2-A01D-F5B858F95AC0}"/>
          </ac:spMkLst>
        </pc:spChg>
        <pc:spChg chg="mod">
          <ac:chgData name="Ambrogio Pigoli" userId="909631abdbc1d51d" providerId="LiveId" clId="{23C19C4C-652A-4B2E-BCBF-71152BA07BBC}" dt="2023-10-27T05:57:46.548" v="785" actId="20577"/>
          <ac:spMkLst>
            <pc:docMk/>
            <pc:sldMk cId="0" sldId="476"/>
            <ac:spMk id="16" creationId="{12679735-A270-4398-86C6-4CCAC10E7F7A}"/>
          </ac:spMkLst>
        </pc:spChg>
        <pc:spChg chg="mod">
          <ac:chgData name="Ambrogio Pigoli" userId="909631abdbc1d51d" providerId="LiveId" clId="{23C19C4C-652A-4B2E-BCBF-71152BA07BBC}" dt="2023-10-27T05:57:56.421" v="805" actId="20577"/>
          <ac:spMkLst>
            <pc:docMk/>
            <pc:sldMk cId="0" sldId="476"/>
            <ac:spMk id="38" creationId="{13C78B99-3EEC-44EB-A2E1-D830170B6861}"/>
          </ac:spMkLst>
        </pc:spChg>
        <pc:spChg chg="mod">
          <ac:chgData name="Ambrogio Pigoli" userId="909631abdbc1d51d" providerId="LiveId" clId="{23C19C4C-652A-4B2E-BCBF-71152BA07BBC}" dt="2023-10-27T05:57:29.822" v="765" actId="20577"/>
          <ac:spMkLst>
            <pc:docMk/>
            <pc:sldMk cId="0" sldId="476"/>
            <ac:spMk id="39" creationId="{7BBAB208-9771-427B-BEB8-C92F22D6F264}"/>
          </ac:spMkLst>
        </pc:spChg>
        <pc:spChg chg="mod">
          <ac:chgData name="Ambrogio Pigoli" userId="909631abdbc1d51d" providerId="LiveId" clId="{23C19C4C-652A-4B2E-BCBF-71152BA07BBC}" dt="2023-10-27T06:01:53.888" v="1162" actId="20577"/>
          <ac:spMkLst>
            <pc:docMk/>
            <pc:sldMk cId="0" sldId="476"/>
            <ac:spMk id="58370" creationId="{C8F0D228-6CAB-4B66-AAF6-6280947BA67C}"/>
          </ac:spMkLst>
        </pc:spChg>
      </pc:sldChg>
      <pc:sldChg chg="addSp modSp add">
        <pc:chgData name="Ambrogio Pigoli" userId="909631abdbc1d51d" providerId="LiveId" clId="{23C19C4C-652A-4B2E-BCBF-71152BA07BBC}" dt="2023-10-26T15:15:13.056" v="289"/>
        <pc:sldMkLst>
          <pc:docMk/>
          <pc:sldMk cId="0" sldId="494"/>
        </pc:sldMkLst>
        <pc:spChg chg="add mod">
          <ac:chgData name="Ambrogio Pigoli" userId="909631abdbc1d51d" providerId="LiveId" clId="{23C19C4C-652A-4B2E-BCBF-71152BA07BBC}" dt="2023-10-26T15:15:13.056" v="289"/>
          <ac:spMkLst>
            <pc:docMk/>
            <pc:sldMk cId="0" sldId="494"/>
            <ac:spMk id="2" creationId="{450C7F48-2DF5-7D17-36CB-3E3FF0115F9B}"/>
          </ac:spMkLst>
        </pc:spChg>
      </pc:sldChg>
      <pc:sldChg chg="addSp modSp add">
        <pc:chgData name="Ambrogio Pigoli" userId="909631abdbc1d51d" providerId="LiveId" clId="{23C19C4C-652A-4B2E-BCBF-71152BA07BBC}" dt="2023-10-26T15:15:10.775" v="288"/>
        <pc:sldMkLst>
          <pc:docMk/>
          <pc:sldMk cId="3511569708" sldId="506"/>
        </pc:sldMkLst>
        <pc:spChg chg="add mod">
          <ac:chgData name="Ambrogio Pigoli" userId="909631abdbc1d51d" providerId="LiveId" clId="{23C19C4C-652A-4B2E-BCBF-71152BA07BBC}" dt="2023-10-26T15:15:10.775" v="288"/>
          <ac:spMkLst>
            <pc:docMk/>
            <pc:sldMk cId="3511569708" sldId="506"/>
            <ac:spMk id="2" creationId="{30F6DF6C-62ED-5F43-ECA8-C73468A85049}"/>
          </ac:spMkLst>
        </pc:spChg>
      </pc:sldChg>
      <pc:sldChg chg="addSp delSp modSp add mod ord">
        <pc:chgData name="Ambrogio Pigoli" userId="909631abdbc1d51d" providerId="LiveId" clId="{23C19C4C-652A-4B2E-BCBF-71152BA07BBC}" dt="2023-10-27T06:20:17.493" v="1539" actId="1036"/>
        <pc:sldMkLst>
          <pc:docMk/>
          <pc:sldMk cId="0" sldId="507"/>
        </pc:sldMkLst>
        <pc:spChg chg="add mod">
          <ac:chgData name="Ambrogio Pigoli" userId="909631abdbc1d51d" providerId="LiveId" clId="{23C19C4C-652A-4B2E-BCBF-71152BA07BBC}" dt="2023-10-26T15:15:04.403" v="285" actId="1076"/>
          <ac:spMkLst>
            <pc:docMk/>
            <pc:sldMk cId="0" sldId="507"/>
            <ac:spMk id="2" creationId="{A3650459-B747-1D8E-EB19-E0784347EBFA}"/>
          </ac:spMkLst>
        </pc:spChg>
        <pc:spChg chg="mod">
          <ac:chgData name="Ambrogio Pigoli" userId="909631abdbc1d51d" providerId="LiveId" clId="{23C19C4C-652A-4B2E-BCBF-71152BA07BBC}" dt="2023-10-26T15:17:54.691" v="290"/>
          <ac:spMkLst>
            <pc:docMk/>
            <pc:sldMk cId="0" sldId="507"/>
            <ac:spMk id="4" creationId="{B3FC9AFF-139A-F8D2-32EB-10F6D92F4803}"/>
          </ac:spMkLst>
        </pc:spChg>
        <pc:spChg chg="mod">
          <ac:chgData name="Ambrogio Pigoli" userId="909631abdbc1d51d" providerId="LiveId" clId="{23C19C4C-652A-4B2E-BCBF-71152BA07BBC}" dt="2023-10-26T15:17:54.691" v="290"/>
          <ac:spMkLst>
            <pc:docMk/>
            <pc:sldMk cId="0" sldId="507"/>
            <ac:spMk id="5" creationId="{5E86BC9D-6DE5-7C79-CB2A-1A0BACA34089}"/>
          </ac:spMkLst>
        </pc:spChg>
        <pc:spChg chg="mod">
          <ac:chgData name="Ambrogio Pigoli" userId="909631abdbc1d51d" providerId="LiveId" clId="{23C19C4C-652A-4B2E-BCBF-71152BA07BBC}" dt="2023-10-26T15:17:54.691" v="290"/>
          <ac:spMkLst>
            <pc:docMk/>
            <pc:sldMk cId="0" sldId="507"/>
            <ac:spMk id="6" creationId="{C69CE0EB-F271-E3EC-7A26-F276263016BF}"/>
          </ac:spMkLst>
        </pc:spChg>
        <pc:spChg chg="mod">
          <ac:chgData name="Ambrogio Pigoli" userId="909631abdbc1d51d" providerId="LiveId" clId="{23C19C4C-652A-4B2E-BCBF-71152BA07BBC}" dt="2023-10-27T06:20:17.493" v="1539" actId="1036"/>
          <ac:spMkLst>
            <pc:docMk/>
            <pc:sldMk cId="0" sldId="507"/>
            <ac:spMk id="5122" creationId="{53D8F045-4CE5-4393-8B77-AAC48253D200}"/>
          </ac:spMkLst>
        </pc:spChg>
        <pc:grpChg chg="add del mod ord">
          <ac:chgData name="Ambrogio Pigoli" userId="909631abdbc1d51d" providerId="LiveId" clId="{23C19C4C-652A-4B2E-BCBF-71152BA07BBC}" dt="2023-10-26T15:18:47.698" v="296" actId="478"/>
          <ac:grpSpMkLst>
            <pc:docMk/>
            <pc:sldMk cId="0" sldId="507"/>
            <ac:grpSpMk id="3" creationId="{21D3E014-B6B9-2495-2A70-13173CBD4F98}"/>
          </ac:grpSpMkLst>
        </pc:grpChg>
        <pc:picChg chg="mod">
          <ac:chgData name="Ambrogio Pigoli" userId="909631abdbc1d51d" providerId="LiveId" clId="{23C19C4C-652A-4B2E-BCBF-71152BA07BBC}" dt="2023-10-27T06:20:10.037" v="1523" actId="1035"/>
          <ac:picMkLst>
            <pc:docMk/>
            <pc:sldMk cId="0" sldId="507"/>
            <ac:picMk id="5125" creationId="{BA10BBE3-F19F-4819-BB6E-B5C282507371}"/>
          </ac:picMkLst>
        </pc:picChg>
      </pc:sldChg>
      <pc:sldChg chg="addSp delSp modSp add mod">
        <pc:chgData name="Ambrogio Pigoli" userId="909631abdbc1d51d" providerId="LiveId" clId="{23C19C4C-652A-4B2E-BCBF-71152BA07BBC}" dt="2023-10-27T06:02:16.676" v="1167" actId="108"/>
        <pc:sldMkLst>
          <pc:docMk/>
          <pc:sldMk cId="1024317753" sldId="508"/>
        </pc:sldMkLst>
        <pc:spChg chg="add mod">
          <ac:chgData name="Ambrogio Pigoli" userId="909631abdbc1d51d" providerId="LiveId" clId="{23C19C4C-652A-4B2E-BCBF-71152BA07BBC}" dt="2023-10-26T15:34:08.217" v="365"/>
          <ac:spMkLst>
            <pc:docMk/>
            <pc:sldMk cId="1024317753" sldId="508"/>
            <ac:spMk id="2" creationId="{ADBA9676-6152-BA65-D6D2-6AD4E3A58B7B}"/>
          </ac:spMkLst>
        </pc:spChg>
        <pc:spChg chg="mod">
          <ac:chgData name="Ambrogio Pigoli" userId="909631abdbc1d51d" providerId="LiveId" clId="{23C19C4C-652A-4B2E-BCBF-71152BA07BBC}" dt="2023-10-27T06:02:16.676" v="1167" actId="108"/>
          <ac:spMkLst>
            <pc:docMk/>
            <pc:sldMk cId="1024317753" sldId="508"/>
            <ac:spMk id="8" creationId="{FEA2C18B-E223-4332-9BEA-B7607D960DA7}"/>
          </ac:spMkLst>
        </pc:spChg>
        <pc:spChg chg="mod">
          <ac:chgData name="Ambrogio Pigoli" userId="909631abdbc1d51d" providerId="LiveId" clId="{23C19C4C-652A-4B2E-BCBF-71152BA07BBC}" dt="2023-10-26T15:25:29.182" v="306" actId="12788"/>
          <ac:spMkLst>
            <pc:docMk/>
            <pc:sldMk cId="1024317753" sldId="508"/>
            <ac:spMk id="13" creationId="{6D17D845-CCF2-4B5E-865B-0114B007106F}"/>
          </ac:spMkLst>
        </pc:spChg>
        <pc:grpChg chg="del">
          <ac:chgData name="Ambrogio Pigoli" userId="909631abdbc1d51d" providerId="LiveId" clId="{23C19C4C-652A-4B2E-BCBF-71152BA07BBC}" dt="2023-10-26T15:23:03.918" v="300" actId="478"/>
          <ac:grpSpMkLst>
            <pc:docMk/>
            <pc:sldMk cId="1024317753" sldId="508"/>
            <ac:grpSpMk id="10" creationId="{13FFD7A5-31FD-44FB-9AEE-4E135A93411A}"/>
          </ac:grpSpMkLst>
        </pc:grpChg>
        <pc:picChg chg="mod">
          <ac:chgData name="Ambrogio Pigoli" userId="909631abdbc1d51d" providerId="LiveId" clId="{23C19C4C-652A-4B2E-BCBF-71152BA07BBC}" dt="2023-10-26T15:25:51.462" v="330" actId="1038"/>
          <ac:picMkLst>
            <pc:docMk/>
            <pc:sldMk cId="1024317753" sldId="508"/>
            <ac:picMk id="3" creationId="{BB9403DD-D313-4403-AA05-D108A5536312}"/>
          </ac:picMkLst>
        </pc:picChg>
        <pc:picChg chg="mod">
          <ac:chgData name="Ambrogio Pigoli" userId="909631abdbc1d51d" providerId="LiveId" clId="{23C19C4C-652A-4B2E-BCBF-71152BA07BBC}" dt="2023-10-26T15:25:51.462" v="330" actId="1038"/>
          <ac:picMkLst>
            <pc:docMk/>
            <pc:sldMk cId="1024317753" sldId="508"/>
            <ac:picMk id="6" creationId="{1CB1DB33-C20D-428C-A0B7-76CB9EE119CA}"/>
          </ac:picMkLst>
        </pc:picChg>
        <pc:picChg chg="mod">
          <ac:chgData name="Ambrogio Pigoli" userId="909631abdbc1d51d" providerId="LiveId" clId="{23C19C4C-652A-4B2E-BCBF-71152BA07BBC}" dt="2023-10-26T15:25:51.462" v="330" actId="1038"/>
          <ac:picMkLst>
            <pc:docMk/>
            <pc:sldMk cId="1024317753" sldId="508"/>
            <ac:picMk id="12" creationId="{AEB4217E-956F-49DB-8490-D85E6C5FFE84}"/>
          </ac:picMkLst>
        </pc:picChg>
        <pc:picChg chg="mod">
          <ac:chgData name="Ambrogio Pigoli" userId="909631abdbc1d51d" providerId="LiveId" clId="{23C19C4C-652A-4B2E-BCBF-71152BA07BBC}" dt="2023-10-26T15:25:58.057" v="341" actId="1038"/>
          <ac:picMkLst>
            <pc:docMk/>
            <pc:sldMk cId="1024317753" sldId="508"/>
            <ac:picMk id="16" creationId="{1D7E5C5B-D580-4646-A8E1-D4B32BF25A58}"/>
          </ac:picMkLst>
        </pc:picChg>
        <pc:picChg chg="mod">
          <ac:chgData name="Ambrogio Pigoli" userId="909631abdbc1d51d" providerId="LiveId" clId="{23C19C4C-652A-4B2E-BCBF-71152BA07BBC}" dt="2023-10-26T15:25:58.057" v="341" actId="1038"/>
          <ac:picMkLst>
            <pc:docMk/>
            <pc:sldMk cId="1024317753" sldId="508"/>
            <ac:picMk id="18" creationId="{54C5CDAD-0CDA-4451-A3E8-EABAAE96BD1F}"/>
          </ac:picMkLst>
        </pc:picChg>
      </pc:sldChg>
      <pc:sldChg chg="addSp delSp modSp add mod">
        <pc:chgData name="Ambrogio Pigoli" userId="909631abdbc1d51d" providerId="LiveId" clId="{23C19C4C-652A-4B2E-BCBF-71152BA07BBC}" dt="2023-10-27T06:02:52.980" v="1175" actId="12788"/>
        <pc:sldMkLst>
          <pc:docMk/>
          <pc:sldMk cId="0" sldId="710"/>
        </pc:sldMkLst>
        <pc:spChg chg="add mod">
          <ac:chgData name="Ambrogio Pigoli" userId="909631abdbc1d51d" providerId="LiveId" clId="{23C19C4C-652A-4B2E-BCBF-71152BA07BBC}" dt="2023-10-26T15:34:23.897" v="368" actId="27636"/>
          <ac:spMkLst>
            <pc:docMk/>
            <pc:sldMk cId="0" sldId="710"/>
            <ac:spMk id="4" creationId="{AFC73FAF-6B62-5A88-7B83-04F106A4774C}"/>
          </ac:spMkLst>
        </pc:spChg>
        <pc:spChg chg="mod">
          <ac:chgData name="Ambrogio Pigoli" userId="909631abdbc1d51d" providerId="LiveId" clId="{23C19C4C-652A-4B2E-BCBF-71152BA07BBC}" dt="2023-10-26T15:41:54.286" v="586" actId="20577"/>
          <ac:spMkLst>
            <pc:docMk/>
            <pc:sldMk cId="0" sldId="710"/>
            <ac:spMk id="594946" creationId="{00000000-0000-0000-0000-000000000000}"/>
          </ac:spMkLst>
        </pc:spChg>
        <pc:picChg chg="add mod">
          <ac:chgData name="Ambrogio Pigoli" userId="909631abdbc1d51d" providerId="LiveId" clId="{23C19C4C-652A-4B2E-BCBF-71152BA07BBC}" dt="2023-10-26T15:33:40.844" v="350" actId="12789"/>
          <ac:picMkLst>
            <pc:docMk/>
            <pc:sldMk cId="0" sldId="710"/>
            <ac:picMk id="3" creationId="{B2A7DCAB-B7A7-A583-5B7A-2CABCCD0FFA0}"/>
          </ac:picMkLst>
        </pc:picChg>
        <pc:picChg chg="del">
          <ac:chgData name="Ambrogio Pigoli" userId="909631abdbc1d51d" providerId="LiveId" clId="{23C19C4C-652A-4B2E-BCBF-71152BA07BBC}" dt="2023-10-26T15:32:37.512" v="343" actId="478"/>
          <ac:picMkLst>
            <pc:docMk/>
            <pc:sldMk cId="0" sldId="710"/>
            <ac:picMk id="939010" creationId="{00000000-0000-0000-0000-000000000000}"/>
          </ac:picMkLst>
        </pc:picChg>
        <pc:picChg chg="mod">
          <ac:chgData name="Ambrogio Pigoli" userId="909631abdbc1d51d" providerId="LiveId" clId="{23C19C4C-652A-4B2E-BCBF-71152BA07BBC}" dt="2023-10-27T06:02:52.980" v="1175" actId="12788"/>
          <ac:picMkLst>
            <pc:docMk/>
            <pc:sldMk cId="0" sldId="710"/>
            <ac:picMk id="939012" creationId="{00000000-0000-0000-0000-000000000000}"/>
          </ac:picMkLst>
        </pc:picChg>
      </pc:sldChg>
      <pc:sldChg chg="addSp delSp modSp add mod">
        <pc:chgData name="Ambrogio Pigoli" userId="909631abdbc1d51d" providerId="LiveId" clId="{23C19C4C-652A-4B2E-BCBF-71152BA07BBC}" dt="2023-10-27T06:20:59.443" v="1550" actId="1036"/>
        <pc:sldMkLst>
          <pc:docMk/>
          <pc:sldMk cId="3811622368" sldId="746"/>
        </pc:sldMkLst>
        <pc:spChg chg="del">
          <ac:chgData name="Ambrogio Pigoli" userId="909631abdbc1d51d" providerId="LiveId" clId="{23C19C4C-652A-4B2E-BCBF-71152BA07BBC}" dt="2023-10-26T15:24:48.284" v="303" actId="478"/>
          <ac:spMkLst>
            <pc:docMk/>
            <pc:sldMk cId="3811622368" sldId="746"/>
            <ac:spMk id="2" creationId="{13FCBD11-C8FE-44E9-9CC7-9B25B524FE20}"/>
          </ac:spMkLst>
        </pc:spChg>
        <pc:spChg chg="add mod">
          <ac:chgData name="Ambrogio Pigoli" userId="909631abdbc1d51d" providerId="LiveId" clId="{23C19C4C-652A-4B2E-BCBF-71152BA07BBC}" dt="2023-10-27T06:20:59.443" v="1550" actId="1036"/>
          <ac:spMkLst>
            <pc:docMk/>
            <pc:sldMk cId="3811622368" sldId="746"/>
            <ac:spMk id="3" creationId="{109E7614-2B1B-349D-0C17-3EDD1F4CE38B}"/>
          </ac:spMkLst>
        </pc:spChg>
        <pc:spChg chg="mod">
          <ac:chgData name="Ambrogio Pigoli" userId="909631abdbc1d51d" providerId="LiveId" clId="{23C19C4C-652A-4B2E-BCBF-71152BA07BBC}" dt="2023-10-27T05:58:01.986" v="810" actId="20577"/>
          <ac:spMkLst>
            <pc:docMk/>
            <pc:sldMk cId="3811622368" sldId="746"/>
            <ac:spMk id="4" creationId="{0C28AB46-D123-4E55-8356-CD30169F8BBC}"/>
          </ac:spMkLst>
        </pc:spChg>
        <pc:spChg chg="mod">
          <ac:chgData name="Ambrogio Pigoli" userId="909631abdbc1d51d" providerId="LiveId" clId="{23C19C4C-652A-4B2E-BCBF-71152BA07BBC}" dt="2023-10-27T05:58:11.143" v="823" actId="20577"/>
          <ac:spMkLst>
            <pc:docMk/>
            <pc:sldMk cId="3811622368" sldId="746"/>
            <ac:spMk id="9" creationId="{F22598A0-05B5-4EAA-9E1F-2DF21192EFF5}"/>
          </ac:spMkLst>
        </pc:spChg>
        <pc:spChg chg="mod">
          <ac:chgData name="Ambrogio Pigoli" userId="909631abdbc1d51d" providerId="LiveId" clId="{23C19C4C-652A-4B2E-BCBF-71152BA07BBC}" dt="2023-10-27T05:58:21.219" v="851" actId="20577"/>
          <ac:spMkLst>
            <pc:docMk/>
            <pc:sldMk cId="3811622368" sldId="746"/>
            <ac:spMk id="10" creationId="{5933CCE0-60C3-4A54-A9B2-3861D77620CB}"/>
          </ac:spMkLst>
        </pc:spChg>
        <pc:spChg chg="mod">
          <ac:chgData name="Ambrogio Pigoli" userId="909631abdbc1d51d" providerId="LiveId" clId="{23C19C4C-652A-4B2E-BCBF-71152BA07BBC}" dt="2023-10-27T05:58:15" v="835" actId="20577"/>
          <ac:spMkLst>
            <pc:docMk/>
            <pc:sldMk cId="3811622368" sldId="746"/>
            <ac:spMk id="11" creationId="{1F756392-72A9-43AE-8572-08B81DD58EDB}"/>
          </ac:spMkLst>
        </pc:spChg>
        <pc:spChg chg="mod">
          <ac:chgData name="Ambrogio Pigoli" userId="909631abdbc1d51d" providerId="LiveId" clId="{23C19C4C-652A-4B2E-BCBF-71152BA07BBC}" dt="2023-10-27T05:58:30.825" v="882" actId="20577"/>
          <ac:spMkLst>
            <pc:docMk/>
            <pc:sldMk cId="3811622368" sldId="746"/>
            <ac:spMk id="12" creationId="{A95FC31C-BCBF-4857-ADA1-46EBB7896F47}"/>
          </ac:spMkLst>
        </pc:spChg>
        <pc:spChg chg="mod">
          <ac:chgData name="Ambrogio Pigoli" userId="909631abdbc1d51d" providerId="LiveId" clId="{23C19C4C-652A-4B2E-BCBF-71152BA07BBC}" dt="2023-10-27T05:58:49.269" v="919" actId="20577"/>
          <ac:spMkLst>
            <pc:docMk/>
            <pc:sldMk cId="3811622368" sldId="746"/>
            <ac:spMk id="14" creationId="{8470BEF2-3087-4438-94E9-86ED49837028}"/>
          </ac:spMkLst>
        </pc:spChg>
        <pc:spChg chg="mod">
          <ac:chgData name="Ambrogio Pigoli" userId="909631abdbc1d51d" providerId="LiveId" clId="{23C19C4C-652A-4B2E-BCBF-71152BA07BBC}" dt="2023-10-27T05:59:41.162" v="942" actId="20577"/>
          <ac:spMkLst>
            <pc:docMk/>
            <pc:sldMk cId="3811622368" sldId="746"/>
            <ac:spMk id="15" creationId="{DEAFCA6A-2E2A-41A2-A01D-F5B858F95AC0}"/>
          </ac:spMkLst>
        </pc:spChg>
        <pc:spChg chg="mod">
          <ac:chgData name="Ambrogio Pigoli" userId="909631abdbc1d51d" providerId="LiveId" clId="{23C19C4C-652A-4B2E-BCBF-71152BA07BBC}" dt="2023-10-27T06:00:01.462" v="975" actId="20577"/>
          <ac:spMkLst>
            <pc:docMk/>
            <pc:sldMk cId="3811622368" sldId="746"/>
            <ac:spMk id="16" creationId="{12679735-A270-4398-86C6-4CCAC10E7F7A}"/>
          </ac:spMkLst>
        </pc:spChg>
        <pc:spChg chg="mod">
          <ac:chgData name="Ambrogio Pigoli" userId="909631abdbc1d51d" providerId="LiveId" clId="{23C19C4C-652A-4B2E-BCBF-71152BA07BBC}" dt="2023-10-27T06:00:17.282" v="1017" actId="20577"/>
          <ac:spMkLst>
            <pc:docMk/>
            <pc:sldMk cId="3811622368" sldId="746"/>
            <ac:spMk id="38" creationId="{13C78B99-3EEC-44EB-A2E1-D830170B6861}"/>
          </ac:spMkLst>
        </pc:spChg>
        <pc:spChg chg="mod">
          <ac:chgData name="Ambrogio Pigoli" userId="909631abdbc1d51d" providerId="LiveId" clId="{23C19C4C-652A-4B2E-BCBF-71152BA07BBC}" dt="2023-10-27T06:00:09.234" v="1003" actId="20577"/>
          <ac:spMkLst>
            <pc:docMk/>
            <pc:sldMk cId="3811622368" sldId="746"/>
            <ac:spMk id="39" creationId="{7BBAB208-9771-427B-BEB8-C92F22D6F264}"/>
          </ac:spMkLst>
        </pc:spChg>
        <pc:spChg chg="mod">
          <ac:chgData name="Ambrogio Pigoli" userId="909631abdbc1d51d" providerId="LiveId" clId="{23C19C4C-652A-4B2E-BCBF-71152BA07BBC}" dt="2023-10-27T06:00:22.352" v="1029" actId="20577"/>
          <ac:spMkLst>
            <pc:docMk/>
            <pc:sldMk cId="3811622368" sldId="746"/>
            <ac:spMk id="47" creationId="{28A2F7B9-5AEC-43EC-B94B-FB51FB382F74}"/>
          </ac:spMkLst>
        </pc:spChg>
        <pc:spChg chg="del">
          <ac:chgData name="Ambrogio Pigoli" userId="909631abdbc1d51d" providerId="LiveId" clId="{23C19C4C-652A-4B2E-BCBF-71152BA07BBC}" dt="2023-10-26T15:24:48.284" v="303" actId="478"/>
          <ac:spMkLst>
            <pc:docMk/>
            <pc:sldMk cId="3811622368" sldId="746"/>
            <ac:spMk id="52" creationId="{70C61A58-9417-4C1E-9260-A0607BA7B3AB}"/>
          </ac:spMkLst>
        </pc:spChg>
        <pc:spChg chg="del">
          <ac:chgData name="Ambrogio Pigoli" userId="909631abdbc1d51d" providerId="LiveId" clId="{23C19C4C-652A-4B2E-BCBF-71152BA07BBC}" dt="2023-10-26T15:24:48.284" v="303" actId="478"/>
          <ac:spMkLst>
            <pc:docMk/>
            <pc:sldMk cId="3811622368" sldId="746"/>
            <ac:spMk id="53" creationId="{04CD1ECB-1537-44B5-A7D0-41FD31A1D84E}"/>
          </ac:spMkLst>
        </pc:spChg>
        <pc:spChg chg="mod">
          <ac:chgData name="Ambrogio Pigoli" userId="909631abdbc1d51d" providerId="LiveId" clId="{23C19C4C-652A-4B2E-BCBF-71152BA07BBC}" dt="2023-10-27T06:02:07.886" v="1166" actId="20577"/>
          <ac:spMkLst>
            <pc:docMk/>
            <pc:sldMk cId="3811622368" sldId="746"/>
            <ac:spMk id="58370" creationId="{C8F0D228-6CAB-4B66-AAF6-6280947BA67C}"/>
          </ac:spMkLst>
        </pc:spChg>
        <pc:cxnChg chg="mod ord">
          <ac:chgData name="Ambrogio Pigoli" userId="909631abdbc1d51d" providerId="LiveId" clId="{23C19C4C-652A-4B2E-BCBF-71152BA07BBC}" dt="2023-10-27T05:59:45.335" v="943" actId="166"/>
          <ac:cxnSpMkLst>
            <pc:docMk/>
            <pc:sldMk cId="3811622368" sldId="746"/>
            <ac:cxnSpMk id="25" creationId="{4448D25F-F934-4195-BE1D-60E27D3FA547}"/>
          </ac:cxnSpMkLst>
        </pc:cxnChg>
      </pc:sldChg>
      <pc:sldChg chg="addSp delSp modSp new mod ord">
        <pc:chgData name="Ambrogio Pigoli" userId="909631abdbc1d51d" providerId="LiveId" clId="{23C19C4C-652A-4B2E-BCBF-71152BA07BBC}" dt="2023-10-27T06:32:24.190" v="1604" actId="20577"/>
        <pc:sldMkLst>
          <pc:docMk/>
          <pc:sldMk cId="2325246924" sldId="747"/>
        </pc:sldMkLst>
        <pc:spChg chg="del">
          <ac:chgData name="Ambrogio Pigoli" userId="909631abdbc1d51d" providerId="LiveId" clId="{23C19C4C-652A-4B2E-BCBF-71152BA07BBC}" dt="2023-10-26T15:37:07.211" v="373"/>
          <ac:spMkLst>
            <pc:docMk/>
            <pc:sldMk cId="2325246924" sldId="747"/>
            <ac:spMk id="3" creationId="{39FFDA1A-E3AA-2C03-87C2-D2505B649C67}"/>
          </ac:spMkLst>
        </pc:spChg>
        <pc:spChg chg="add del mod">
          <ac:chgData name="Ambrogio Pigoli" userId="909631abdbc1d51d" providerId="LiveId" clId="{23C19C4C-652A-4B2E-BCBF-71152BA07BBC}" dt="2023-10-26T15:41:21.072" v="557"/>
          <ac:spMkLst>
            <pc:docMk/>
            <pc:sldMk cId="2325246924" sldId="747"/>
            <ac:spMk id="8" creationId="{6A4ABFA8-6DAF-162C-98C4-DE0E33DE544C}"/>
          </ac:spMkLst>
        </pc:spChg>
        <pc:spChg chg="add mod">
          <ac:chgData name="Ambrogio Pigoli" userId="909631abdbc1d51d" providerId="LiveId" clId="{23C19C4C-652A-4B2E-BCBF-71152BA07BBC}" dt="2023-10-27T06:19:41.358" v="1480" actId="1035"/>
          <ac:spMkLst>
            <pc:docMk/>
            <pc:sldMk cId="2325246924" sldId="747"/>
            <ac:spMk id="10" creationId="{58747453-77B5-5DF2-4D5E-2BD4C837240F}"/>
          </ac:spMkLst>
        </pc:spChg>
        <pc:graphicFrameChg chg="add mod">
          <ac:chgData name="Ambrogio Pigoli" userId="909631abdbc1d51d" providerId="LiveId" clId="{23C19C4C-652A-4B2E-BCBF-71152BA07BBC}" dt="2023-10-26T15:37:07.211" v="373"/>
          <ac:graphicFrameMkLst>
            <pc:docMk/>
            <pc:sldMk cId="2325246924" sldId="747"/>
            <ac:graphicFrameMk id="4" creationId="{BA263D8D-0C22-D7E5-E19F-EA4E4A76B2FF}"/>
          </ac:graphicFrameMkLst>
        </pc:graphicFrameChg>
        <pc:graphicFrameChg chg="add del mod">
          <ac:chgData name="Ambrogio Pigoli" userId="909631abdbc1d51d" providerId="LiveId" clId="{23C19C4C-652A-4B2E-BCBF-71152BA07BBC}" dt="2023-10-26T15:38:08.482" v="381"/>
          <ac:graphicFrameMkLst>
            <pc:docMk/>
            <pc:sldMk cId="2325246924" sldId="747"/>
            <ac:graphicFrameMk id="6" creationId="{5DD7D66B-D470-6A28-C2DC-28992BDA32A0}"/>
          </ac:graphicFrameMkLst>
        </pc:graphicFrameChg>
        <pc:graphicFrameChg chg="add mod modGraphic">
          <ac:chgData name="Ambrogio Pigoli" userId="909631abdbc1d51d" providerId="LiveId" clId="{23C19C4C-652A-4B2E-BCBF-71152BA07BBC}" dt="2023-10-27T06:32:24.190" v="1604" actId="20577"/>
          <ac:graphicFrameMkLst>
            <pc:docMk/>
            <pc:sldMk cId="2325246924" sldId="747"/>
            <ac:graphicFrameMk id="9" creationId="{46B765D2-9C0F-AD6F-C006-61F9AD626855}"/>
          </ac:graphicFrameMkLst>
        </pc:graphicFrameChg>
        <pc:picChg chg="add del mod">
          <ac:chgData name="Ambrogio Pigoli" userId="909631abdbc1d51d" providerId="LiveId" clId="{23C19C4C-652A-4B2E-BCBF-71152BA07BBC}" dt="2023-10-26T15:37:28.675" v="379"/>
          <ac:picMkLst>
            <pc:docMk/>
            <pc:sldMk cId="2325246924" sldId="747"/>
            <ac:picMk id="5" creationId="{1EB48E70-D5BC-8452-FD7D-A3AC9324E718}"/>
          </ac:picMkLst>
        </pc:picChg>
        <pc:picChg chg="add mod ord">
          <ac:chgData name="Ambrogio Pigoli" userId="909631abdbc1d51d" providerId="LiveId" clId="{23C19C4C-652A-4B2E-BCBF-71152BA07BBC}" dt="2023-10-26T15:44:04.875" v="602" actId="171"/>
          <ac:picMkLst>
            <pc:docMk/>
            <pc:sldMk cId="2325246924" sldId="747"/>
            <ac:picMk id="11" creationId="{A5754906-3997-7E89-CDDA-9E6FEFD24AB2}"/>
          </ac:picMkLst>
        </pc:picChg>
      </pc:sldChg>
      <pc:sldChg chg="addSp delSp modSp add mod ord">
        <pc:chgData name="Ambrogio Pigoli" userId="909631abdbc1d51d" providerId="LiveId" clId="{23C19C4C-652A-4B2E-BCBF-71152BA07BBC}" dt="2023-10-27T06:07:35.366" v="1262" actId="1076"/>
        <pc:sldMkLst>
          <pc:docMk/>
          <pc:sldMk cId="2812366261" sldId="748"/>
        </pc:sldMkLst>
        <pc:spChg chg="mod">
          <ac:chgData name="Ambrogio Pigoli" userId="909631abdbc1d51d" providerId="LiveId" clId="{23C19C4C-652A-4B2E-BCBF-71152BA07BBC}" dt="2023-10-27T06:07:19.816" v="1256" actId="1076"/>
          <ac:spMkLst>
            <pc:docMk/>
            <pc:sldMk cId="2812366261" sldId="748"/>
            <ac:spMk id="5122" creationId="{53D8F045-4CE5-4393-8B77-AAC48253D200}"/>
          </ac:spMkLst>
        </pc:spChg>
        <pc:picChg chg="add mod">
          <ac:chgData name="Ambrogio Pigoli" userId="909631abdbc1d51d" providerId="LiveId" clId="{23C19C4C-652A-4B2E-BCBF-71152BA07BBC}" dt="2023-10-27T06:07:35.366" v="1262" actId="1076"/>
          <ac:picMkLst>
            <pc:docMk/>
            <pc:sldMk cId="2812366261" sldId="748"/>
            <ac:picMk id="3" creationId="{8FADA670-D5E5-CA78-FC89-5D0DD857F7C4}"/>
          </ac:picMkLst>
        </pc:picChg>
        <pc:picChg chg="del mod">
          <ac:chgData name="Ambrogio Pigoli" userId="909631abdbc1d51d" providerId="LiveId" clId="{23C19C4C-652A-4B2E-BCBF-71152BA07BBC}" dt="2023-10-27T06:07:26.476" v="1259" actId="478"/>
          <ac:picMkLst>
            <pc:docMk/>
            <pc:sldMk cId="2812366261" sldId="748"/>
            <ac:picMk id="5125" creationId="{BA10BBE3-F19F-4819-BB6E-B5C282507371}"/>
          </ac:picMkLst>
        </pc:picChg>
      </pc:sldChg>
      <pc:sldChg chg="addSp delSp modSp add mod chgLayout">
        <pc:chgData name="Ambrogio Pigoli" userId="909631abdbc1d51d" providerId="LiveId" clId="{23C19C4C-652A-4B2E-BCBF-71152BA07BBC}" dt="2023-10-27T06:34:52.214" v="1645" actId="6264"/>
        <pc:sldMkLst>
          <pc:docMk/>
          <pc:sldMk cId="4086292881" sldId="749"/>
        </pc:sldMkLst>
        <pc:spChg chg="del">
          <ac:chgData name="Ambrogio Pigoli" userId="909631abdbc1d51d" providerId="LiveId" clId="{23C19C4C-652A-4B2E-BCBF-71152BA07BBC}" dt="2023-10-27T06:34:52.214" v="1645" actId="6264"/>
          <ac:spMkLst>
            <pc:docMk/>
            <pc:sldMk cId="4086292881" sldId="749"/>
            <ac:spMk id="2" creationId="{5267D3E5-49E3-BF76-B4CD-4149CC736C0E}"/>
          </ac:spMkLst>
        </pc:spChg>
        <pc:spChg chg="add del mod">
          <ac:chgData name="Ambrogio Pigoli" userId="909631abdbc1d51d" providerId="LiveId" clId="{23C19C4C-652A-4B2E-BCBF-71152BA07BBC}" dt="2023-10-27T06:34:52.214" v="1645" actId="6264"/>
          <ac:spMkLst>
            <pc:docMk/>
            <pc:sldMk cId="4086292881" sldId="749"/>
            <ac:spMk id="5" creationId="{EBEEC839-F953-3FBC-BECF-FA53865F9628}"/>
          </ac:spMkLst>
        </pc:spChg>
        <pc:spChg chg="add mod ord">
          <ac:chgData name="Ambrogio Pigoli" userId="909631abdbc1d51d" providerId="LiveId" clId="{23C19C4C-652A-4B2E-BCBF-71152BA07BBC}" dt="2023-10-27T06:34:52.214" v="1645" actId="6264"/>
          <ac:spMkLst>
            <pc:docMk/>
            <pc:sldMk cId="4086292881" sldId="749"/>
            <ac:spMk id="6" creationId="{F8DC5165-D294-7996-6D44-1DF3A4B6A6DC}"/>
          </ac:spMkLst>
        </pc:spChg>
        <pc:spChg chg="mod">
          <ac:chgData name="Ambrogio Pigoli" userId="909631abdbc1d51d" providerId="LiveId" clId="{23C19C4C-652A-4B2E-BCBF-71152BA07BBC}" dt="2023-10-27T06:34:36.541" v="1644" actId="20577"/>
          <ac:spMkLst>
            <pc:docMk/>
            <pc:sldMk cId="4086292881" sldId="749"/>
            <ac:spMk id="10" creationId="{58747453-77B5-5DF2-4D5E-2BD4C837240F}"/>
          </ac:spMkLst>
        </pc:spChg>
        <pc:graphicFrameChg chg="mod ord">
          <ac:chgData name="Ambrogio Pigoli" userId="909631abdbc1d51d" providerId="LiveId" clId="{23C19C4C-652A-4B2E-BCBF-71152BA07BBC}" dt="2023-10-27T06:34:52.214" v="1645" actId="6264"/>
          <ac:graphicFrameMkLst>
            <pc:docMk/>
            <pc:sldMk cId="4086292881" sldId="749"/>
            <ac:graphicFrameMk id="4" creationId="{BA263D8D-0C22-D7E5-E19F-EA4E4A76B2FF}"/>
          </ac:graphicFrameMkLst>
        </pc:graphicFrameChg>
        <pc:graphicFrameChg chg="del">
          <ac:chgData name="Ambrogio Pigoli" userId="909631abdbc1d51d" providerId="LiveId" clId="{23C19C4C-652A-4B2E-BCBF-71152BA07BBC}" dt="2023-10-27T06:34:14.241" v="1606" actId="478"/>
          <ac:graphicFrameMkLst>
            <pc:docMk/>
            <pc:sldMk cId="4086292881" sldId="749"/>
            <ac:graphicFrameMk id="9" creationId="{46B765D2-9C0F-AD6F-C006-61F9AD626855}"/>
          </ac:graphicFrameMkLst>
        </pc:graphicFrameChg>
        <pc:picChg chg="add mod">
          <ac:chgData name="Ambrogio Pigoli" userId="909631abdbc1d51d" providerId="LiveId" clId="{23C19C4C-652A-4B2E-BCBF-71152BA07BBC}" dt="2023-10-27T06:34:23.386" v="1612" actId="1076"/>
          <ac:picMkLst>
            <pc:docMk/>
            <pc:sldMk cId="4086292881" sldId="749"/>
            <ac:picMk id="3" creationId="{EB813A2C-CE0E-38EB-F02D-1D0BFBE4330B}"/>
          </ac:picMkLst>
        </pc:picChg>
        <pc:picChg chg="del">
          <ac:chgData name="Ambrogio Pigoli" userId="909631abdbc1d51d" providerId="LiveId" clId="{23C19C4C-652A-4B2E-BCBF-71152BA07BBC}" dt="2023-10-27T06:34:14.890" v="1607" actId="478"/>
          <ac:picMkLst>
            <pc:docMk/>
            <pc:sldMk cId="4086292881" sldId="749"/>
            <ac:picMk id="11" creationId="{A5754906-3997-7E89-CDDA-9E6FEFD24AB2}"/>
          </ac:picMkLst>
        </pc:picChg>
      </pc:sldChg>
      <pc:sldMasterChg chg="addSldLayout">
        <pc:chgData name="Ambrogio Pigoli" userId="909631abdbc1d51d" providerId="LiveId" clId="{23C19C4C-652A-4B2E-BCBF-71152BA07BBC}" dt="2023-10-26T14:59:03.127" v="0" actId="680"/>
        <pc:sldMasterMkLst>
          <pc:docMk/>
          <pc:sldMasterMk cId="3656752899" sldId="2147483648"/>
        </pc:sldMasterMkLst>
        <pc:sldLayoutChg chg="add">
          <pc:chgData name="Ambrogio Pigoli" userId="909631abdbc1d51d" providerId="LiveId" clId="{23C19C4C-652A-4B2E-BCBF-71152BA07BBC}" dt="2023-10-26T14:59:03.127" v="0" actId="680"/>
          <pc:sldLayoutMkLst>
            <pc:docMk/>
            <pc:sldMasterMk cId="3656752899" sldId="2147483648"/>
            <pc:sldLayoutMk cId="4270170479" sldId="214748364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FC649-F873-4B84-93D6-11C70FCF3257}" type="datetimeFigureOut">
              <a:rPr lang="it-IT" smtClean="0"/>
              <a:t>27/10/2023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C0F0E-1131-4E2A-A087-EC05C0F928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3573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egnaposto immagine diapositiva 1">
            <a:extLst>
              <a:ext uri="{FF2B5EF4-FFF2-40B4-BE49-F238E27FC236}">
                <a16:creationId xmlns:a16="http://schemas.microsoft.com/office/drawing/2014/main" id="{1C7A54CC-D95A-4B27-B788-8CE064C78F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71438" y="749300"/>
            <a:ext cx="6651625" cy="3741738"/>
          </a:xfrm>
          <a:ln/>
        </p:spPr>
      </p:sp>
      <p:sp>
        <p:nvSpPr>
          <p:cNvPr id="6147" name="Segnaposto note 2">
            <a:extLst>
              <a:ext uri="{FF2B5EF4-FFF2-40B4-BE49-F238E27FC236}">
                <a16:creationId xmlns:a16="http://schemas.microsoft.com/office/drawing/2014/main" id="{B0975788-BCA2-4953-BA32-EB95DCA28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8" name="Segnaposto numero diapositiva 3">
            <a:extLst>
              <a:ext uri="{FF2B5EF4-FFF2-40B4-BE49-F238E27FC236}">
                <a16:creationId xmlns:a16="http://schemas.microsoft.com/office/drawing/2014/main" id="{01DDC8C6-19A4-4B29-B1CD-AB4BDCA959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FF38E1-6AF1-418E-84FE-C0A23FB0C749}" type="slidenum">
              <a:rPr lang="it-IT" altLang="it-IT" smtClean="0"/>
              <a:pPr/>
              <a:t>1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egnaposto immagine diapositiva 1">
            <a:extLst>
              <a:ext uri="{FF2B5EF4-FFF2-40B4-BE49-F238E27FC236}">
                <a16:creationId xmlns:a16="http://schemas.microsoft.com/office/drawing/2014/main" id="{1C7A54CC-D95A-4B27-B788-8CE064C78F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Segnaposto note 2">
            <a:extLst>
              <a:ext uri="{FF2B5EF4-FFF2-40B4-BE49-F238E27FC236}">
                <a16:creationId xmlns:a16="http://schemas.microsoft.com/office/drawing/2014/main" id="{B0975788-BCA2-4953-BA32-EB95DCA28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6148" name="Segnaposto numero diapositiva 3">
            <a:extLst>
              <a:ext uri="{FF2B5EF4-FFF2-40B4-BE49-F238E27FC236}">
                <a16:creationId xmlns:a16="http://schemas.microsoft.com/office/drawing/2014/main" id="{01DDC8C6-19A4-4B29-B1CD-AB4BDCA959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FF38E1-6AF1-418E-84FE-C0A23FB0C749}" type="slidenum">
              <a:rPr kumimoji="0" lang="it-IT" altLang="it-IT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altLang="it-IT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2169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egnaposto immagine diapositiva 1">
            <a:extLst>
              <a:ext uri="{FF2B5EF4-FFF2-40B4-BE49-F238E27FC236}">
                <a16:creationId xmlns:a16="http://schemas.microsoft.com/office/drawing/2014/main" id="{1C7A54CC-D95A-4B27-B788-8CE064C78F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Segnaposto note 2">
            <a:extLst>
              <a:ext uri="{FF2B5EF4-FFF2-40B4-BE49-F238E27FC236}">
                <a16:creationId xmlns:a16="http://schemas.microsoft.com/office/drawing/2014/main" id="{B0975788-BCA2-4953-BA32-EB95DCA28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6148" name="Segnaposto numero diapositiva 3">
            <a:extLst>
              <a:ext uri="{FF2B5EF4-FFF2-40B4-BE49-F238E27FC236}">
                <a16:creationId xmlns:a16="http://schemas.microsoft.com/office/drawing/2014/main" id="{01DDC8C6-19A4-4B29-B1CD-AB4BDCA959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AFF38E1-6AF1-418E-84FE-C0A23FB0C749}" type="slidenum">
              <a:rPr kumimoji="0" lang="it-IT" altLang="it-IT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it-IT" altLang="it-IT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7247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Grano</a:t>
            </a:r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/>
              <a:t>Vinnytsia 12-13 July 2016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it-IT"/>
              <a:t>Alberto Confalonieri</a:t>
            </a:r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AC665-DED9-4574-ADB1-2E598B0D5228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egnaposto immagine diapositiva 1">
            <a:extLst>
              <a:ext uri="{FF2B5EF4-FFF2-40B4-BE49-F238E27FC236}">
                <a16:creationId xmlns:a16="http://schemas.microsoft.com/office/drawing/2014/main" id="{1C7A54CC-D95A-4B27-B788-8CE064C78F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71438" y="749300"/>
            <a:ext cx="6651625" cy="3741738"/>
          </a:xfrm>
          <a:ln/>
        </p:spPr>
      </p:sp>
      <p:sp>
        <p:nvSpPr>
          <p:cNvPr id="6147" name="Segnaposto note 2">
            <a:extLst>
              <a:ext uri="{FF2B5EF4-FFF2-40B4-BE49-F238E27FC236}">
                <a16:creationId xmlns:a16="http://schemas.microsoft.com/office/drawing/2014/main" id="{B0975788-BCA2-4953-BA32-EB95DCA28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8" name="Segnaposto numero diapositiva 3">
            <a:extLst>
              <a:ext uri="{FF2B5EF4-FFF2-40B4-BE49-F238E27FC236}">
                <a16:creationId xmlns:a16="http://schemas.microsoft.com/office/drawing/2014/main" id="{01DDC8C6-19A4-4B29-B1CD-AB4BDCA959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FF38E1-6AF1-418E-84FE-C0A23FB0C749}" type="slidenum">
              <a:rPr lang="it-IT" altLang="it-IT" smtClean="0"/>
              <a:pPr/>
              <a:t>13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53093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71C23C-6DDC-B1BD-AE90-B7A8B96A1C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8AED6D8-A202-6F54-EF8A-1CF5D6A950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270170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  <a:p>
            <a:pPr>
              <a:defRPr/>
            </a:pPr>
            <a:r>
              <a:rPr lang="it-IT" dirty="0"/>
              <a:t>www.compost.it</a:t>
            </a:r>
          </a:p>
          <a:p>
            <a:pPr>
              <a:defRPr/>
            </a:pPr>
            <a:endParaRPr lang="it-IT" alt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824DF39-4492-45D9-A469-3ABA736A0C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52" y="5746269"/>
            <a:ext cx="864096" cy="86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12">
            <a:extLst>
              <a:ext uri="{FF2B5EF4-FFF2-40B4-BE49-F238E27FC236}">
                <a16:creationId xmlns:a16="http://schemas.microsoft.com/office/drawing/2014/main" id="{304A7DD6-22B5-4C2D-B2C5-C447DC85AE6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038600" y="6444476"/>
            <a:ext cx="80070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it-IT" altLang="it-IT" sz="1200" dirty="0">
                <a:solidFill>
                  <a:srgbClr val="3E6E0E"/>
                </a:solidFill>
              </a:rPr>
              <a:t>www.compost.it</a:t>
            </a:r>
          </a:p>
        </p:txBody>
      </p:sp>
    </p:spTree>
    <p:extLst>
      <p:ext uri="{BB962C8B-B14F-4D97-AF65-F5344CB8AC3E}">
        <p14:creationId xmlns:p14="http://schemas.microsoft.com/office/powerpoint/2010/main" val="713999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  <a:p>
            <a:pPr>
              <a:defRPr/>
            </a:pPr>
            <a:r>
              <a:rPr lang="it-IT" dirty="0"/>
              <a:t>www.compost.it</a:t>
            </a:r>
          </a:p>
          <a:p>
            <a:pPr>
              <a:defRPr/>
            </a:pPr>
            <a:endParaRPr lang="it-IT" alt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F9E9295-4D95-493B-A2C0-1DC4F97D52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52" y="5746269"/>
            <a:ext cx="864096" cy="86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12">
            <a:extLst>
              <a:ext uri="{FF2B5EF4-FFF2-40B4-BE49-F238E27FC236}">
                <a16:creationId xmlns:a16="http://schemas.microsoft.com/office/drawing/2014/main" id="{E3E561C0-3C69-4F0A-BCC8-07278F0465A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038600" y="6444476"/>
            <a:ext cx="80070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it-IT" altLang="it-IT" sz="1200" dirty="0">
                <a:solidFill>
                  <a:srgbClr val="3E6E0E"/>
                </a:solidFill>
              </a:rPr>
              <a:t>www.compost.it</a:t>
            </a:r>
          </a:p>
        </p:txBody>
      </p:sp>
    </p:spTree>
    <p:extLst>
      <p:ext uri="{BB962C8B-B14F-4D97-AF65-F5344CB8AC3E}">
        <p14:creationId xmlns:p14="http://schemas.microsoft.com/office/powerpoint/2010/main" val="2578515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A9EAC96-2A2F-40DC-81DE-E7BF53AAF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F388C31-49D2-464C-A1F3-A954917F4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www.compost.it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B33C537-C4A4-4CE3-A517-560427F03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E8CEA-0700-43FE-A9CA-3EBBA09068C0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72778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752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3D8F045-4CE5-4393-8B77-AAC48253D20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08213" y="3994240"/>
            <a:ext cx="7772400" cy="1079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altLang="it-IT" sz="4000" dirty="0"/>
            </a:br>
            <a:r>
              <a:rPr lang="en-US" altLang="it-IT" sz="3300" b="1" dirty="0"/>
              <a:t>Il CIC, il </a:t>
            </a:r>
            <a:r>
              <a:rPr lang="en-US" altLang="it-IT" sz="3300" b="1" dirty="0" err="1"/>
              <a:t>riciclo</a:t>
            </a:r>
            <a:r>
              <a:rPr lang="en-US" altLang="it-IT" sz="3300" b="1" dirty="0"/>
              <a:t> del </a:t>
            </a:r>
            <a:r>
              <a:rPr lang="en-US" altLang="it-IT" sz="3300" b="1" dirty="0" err="1"/>
              <a:t>rifiuto</a:t>
            </a:r>
            <a:r>
              <a:rPr lang="en-US" altLang="it-IT" sz="3300" b="1" dirty="0"/>
              <a:t> </a:t>
            </a:r>
            <a:r>
              <a:rPr lang="en-US" altLang="it-IT" sz="3300" b="1" dirty="0" err="1"/>
              <a:t>organico</a:t>
            </a:r>
            <a:r>
              <a:rPr lang="en-US" altLang="it-IT" sz="3300" b="1" dirty="0"/>
              <a:t> e </a:t>
            </a:r>
            <a:r>
              <a:rPr lang="en-US" altLang="it-IT" sz="3300" b="1" dirty="0" err="1"/>
              <a:t>l’uso</a:t>
            </a:r>
            <a:r>
              <a:rPr lang="en-US" altLang="it-IT" sz="3300" b="1" dirty="0"/>
              <a:t> del compost.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DF3A519-9786-4C0B-BB9B-D19599E3BC7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5732464"/>
            <a:ext cx="9144000" cy="1125537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en-US" altLang="it-IT" sz="24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it-IT" sz="1600" dirty="0">
                <a:latin typeface="+mj-lt"/>
              </a:rPr>
              <a:t>CIC – </a:t>
            </a:r>
            <a:r>
              <a:rPr lang="en-US" altLang="it-IT" sz="1600" dirty="0" err="1">
                <a:latin typeface="+mj-lt"/>
              </a:rPr>
              <a:t>Consorzio</a:t>
            </a:r>
            <a:r>
              <a:rPr lang="en-US" altLang="it-IT" sz="1600" dirty="0">
                <a:latin typeface="+mj-lt"/>
              </a:rPr>
              <a:t> </a:t>
            </a:r>
            <a:r>
              <a:rPr lang="en-US" altLang="it-IT" sz="1600" dirty="0" err="1">
                <a:latin typeface="+mj-lt"/>
              </a:rPr>
              <a:t>Italiano</a:t>
            </a:r>
            <a:r>
              <a:rPr lang="en-US" altLang="it-IT" sz="1600" dirty="0">
                <a:latin typeface="+mj-lt"/>
              </a:rPr>
              <a:t> </a:t>
            </a:r>
            <a:r>
              <a:rPr lang="en-US" altLang="it-IT" sz="1600" dirty="0" err="1">
                <a:latin typeface="+mj-lt"/>
              </a:rPr>
              <a:t>Compostatori</a:t>
            </a:r>
            <a:endParaRPr lang="en-US" altLang="it-IT" sz="1600" dirty="0">
              <a:latin typeface="+mj-lt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it-IT" sz="1600" dirty="0">
                <a:latin typeface="+mj-lt"/>
              </a:rPr>
              <a:t>www.compost.it</a:t>
            </a:r>
          </a:p>
        </p:txBody>
      </p:sp>
      <p:pic>
        <p:nvPicPr>
          <p:cNvPr id="5125" name="Immagine 1">
            <a:extLst>
              <a:ext uri="{FF2B5EF4-FFF2-40B4-BE49-F238E27FC236}">
                <a16:creationId xmlns:a16="http://schemas.microsoft.com/office/drawing/2014/main" id="{BA10BBE3-F19F-4819-BB6E-B5C282507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738" y="969484"/>
            <a:ext cx="216535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A3650459-B747-1D8E-EB19-E0784347EBFA}"/>
              </a:ext>
            </a:extLst>
          </p:cNvPr>
          <p:cNvSpPr txBox="1">
            <a:spLocks noChangeArrowheads="1"/>
          </p:cNvSpPr>
          <p:nvPr/>
        </p:nvSpPr>
        <p:spPr>
          <a:xfrm>
            <a:off x="9980613" y="333375"/>
            <a:ext cx="2007909" cy="431239"/>
          </a:xfrm>
          <a:prstGeom prst="rect">
            <a:avLst/>
          </a:prstGeom>
        </p:spPr>
        <p:txBody>
          <a:bodyPr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it-IT" sz="1100" dirty="0">
                <a:latin typeface="+mn-lt"/>
              </a:rPr>
              <a:t>Workshop del </a:t>
            </a:r>
            <a:r>
              <a:rPr lang="en-US" altLang="it-IT" sz="1100" dirty="0" err="1">
                <a:latin typeface="+mn-lt"/>
              </a:rPr>
              <a:t>progetto</a:t>
            </a:r>
            <a:r>
              <a:rPr lang="en-US" altLang="it-IT" sz="1100" dirty="0">
                <a:latin typeface="+mn-lt"/>
              </a:rPr>
              <a:t> RICREA, </a:t>
            </a:r>
            <a:r>
              <a:rPr lang="en-US" altLang="it-IT" sz="1100" dirty="0" err="1">
                <a:latin typeface="+mn-lt"/>
              </a:rPr>
              <a:t>Montichiari</a:t>
            </a:r>
            <a:r>
              <a:rPr lang="en-US" altLang="it-IT" sz="1100" dirty="0">
                <a:latin typeface="+mn-lt"/>
              </a:rPr>
              <a:t> (BS), 27/10/23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A5754906-3997-7E89-CDDA-9E6FEFD24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375" y="961706"/>
            <a:ext cx="8999251" cy="493458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5267D3E5-49E3-BF76-B4CD-4149CC736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graphicFrame>
        <p:nvGraphicFramePr>
          <p:cNvPr id="4" name="Segnaposto contenuto 3">
            <a:extLst>
              <a:ext uri="{FF2B5EF4-FFF2-40B4-BE49-F238E27FC236}">
                <a16:creationId xmlns:a16="http://schemas.microsoft.com/office/drawing/2014/main" id="{BA263D8D-0C22-D7E5-E19F-EA4E4A76B2F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0"/>
          <a:ext cx="0" cy="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00">
                  <a:extLst>
                    <a:ext uri="{9D8B030D-6E8A-4147-A177-3AD203B41FA5}">
                      <a16:colId xmlns:a16="http://schemas.microsoft.com/office/drawing/2014/main" val="424630817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404477149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60111038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719155100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420373982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26329233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Kg / t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Sostanza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Sostanza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Azoto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Fosforo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Potassio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996335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secca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organica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(N)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(P</a:t>
                      </a:r>
                      <a:r>
                        <a:rPr lang="it-IT" sz="100" baseline="-25000">
                          <a:effectLst/>
                        </a:rPr>
                        <a:t>2</a:t>
                      </a:r>
                      <a:r>
                        <a:rPr lang="it-IT" sz="100">
                          <a:effectLst/>
                        </a:rPr>
                        <a:t>O</a:t>
                      </a:r>
                      <a:r>
                        <a:rPr lang="it-IT" sz="100" baseline="-25000">
                          <a:effectLst/>
                        </a:rPr>
                        <a:t>5</a:t>
                      </a:r>
                      <a:r>
                        <a:rPr lang="it-IT" sz="100">
                          <a:effectLst/>
                        </a:rPr>
                        <a:t>)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(K</a:t>
                      </a:r>
                      <a:r>
                        <a:rPr lang="it-IT" sz="100" baseline="-25000">
                          <a:effectLst/>
                        </a:rPr>
                        <a:t>2</a:t>
                      </a:r>
                      <a:r>
                        <a:rPr lang="it-IT" sz="100">
                          <a:effectLst/>
                        </a:rPr>
                        <a:t>O)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62224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Letame bovino maturo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250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200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5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3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6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674681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ACM medio sardo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800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270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14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11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 dirty="0">
                          <a:effectLst/>
                        </a:rPr>
                        <a:t>15</a:t>
                      </a:r>
                      <a:endParaRPr lang="it-IT" sz="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2042287"/>
                  </a:ext>
                </a:extLst>
              </a:tr>
            </a:tbl>
          </a:graphicData>
        </a:graphic>
      </p:graphicFrame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46B765D2-9C0F-AD6F-C006-61F9AD6268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286893"/>
              </p:ext>
            </p:extLst>
          </p:nvPr>
        </p:nvGraphicFramePr>
        <p:xfrm>
          <a:off x="2286672" y="2010451"/>
          <a:ext cx="7618656" cy="2837098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269776">
                  <a:extLst>
                    <a:ext uri="{9D8B030D-6E8A-4147-A177-3AD203B41FA5}">
                      <a16:colId xmlns:a16="http://schemas.microsoft.com/office/drawing/2014/main" val="2987596399"/>
                    </a:ext>
                  </a:extLst>
                </a:gridCol>
                <a:gridCol w="1269776">
                  <a:extLst>
                    <a:ext uri="{9D8B030D-6E8A-4147-A177-3AD203B41FA5}">
                      <a16:colId xmlns:a16="http://schemas.microsoft.com/office/drawing/2014/main" val="3116990576"/>
                    </a:ext>
                  </a:extLst>
                </a:gridCol>
                <a:gridCol w="1269776">
                  <a:extLst>
                    <a:ext uri="{9D8B030D-6E8A-4147-A177-3AD203B41FA5}">
                      <a16:colId xmlns:a16="http://schemas.microsoft.com/office/drawing/2014/main" val="3872213721"/>
                    </a:ext>
                  </a:extLst>
                </a:gridCol>
                <a:gridCol w="1269776">
                  <a:extLst>
                    <a:ext uri="{9D8B030D-6E8A-4147-A177-3AD203B41FA5}">
                      <a16:colId xmlns:a16="http://schemas.microsoft.com/office/drawing/2014/main" val="569711852"/>
                    </a:ext>
                  </a:extLst>
                </a:gridCol>
                <a:gridCol w="1269776">
                  <a:extLst>
                    <a:ext uri="{9D8B030D-6E8A-4147-A177-3AD203B41FA5}">
                      <a16:colId xmlns:a16="http://schemas.microsoft.com/office/drawing/2014/main" val="432651532"/>
                    </a:ext>
                  </a:extLst>
                </a:gridCol>
                <a:gridCol w="1269776">
                  <a:extLst>
                    <a:ext uri="{9D8B030D-6E8A-4147-A177-3AD203B41FA5}">
                      <a16:colId xmlns:a16="http://schemas.microsoft.com/office/drawing/2014/main" val="1383326994"/>
                    </a:ext>
                  </a:extLst>
                </a:gridCol>
              </a:tblGrid>
              <a:tr h="827487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Kg/t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Sostanza Secca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Sostanza Organica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Azoto (N)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Fosforo (P2O5) 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Potassio (K2O)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167498"/>
                  </a:ext>
                </a:extLst>
              </a:tr>
              <a:tr h="1182124">
                <a:tc>
                  <a:txBody>
                    <a:bodyPr/>
                    <a:lstStyle/>
                    <a:p>
                      <a:r>
                        <a:rPr lang="it-IT" dirty="0"/>
                        <a:t>Letame bovino maturo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472417"/>
                  </a:ext>
                </a:extLst>
              </a:tr>
              <a:tr h="827487">
                <a:tc>
                  <a:txBody>
                    <a:bodyPr/>
                    <a:lstStyle/>
                    <a:p>
                      <a:r>
                        <a:rPr lang="it-IT" dirty="0"/>
                        <a:t>ACM medio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700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350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118689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58747453-77B5-5DF2-4D5E-2BD4C8372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12011"/>
            <a:ext cx="7772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it-IT" altLang="it-IT" sz="3200" b="1" u="sng" kern="0" dirty="0">
                <a:solidFill>
                  <a:srgbClr val="006600"/>
                </a:solidFill>
              </a:rPr>
              <a:t>Nutrienti</a:t>
            </a:r>
            <a:endParaRPr lang="en-US" altLang="it-IT" sz="3200" b="1" u="sng" kern="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246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F8DC5165-D294-7996-6D44-1DF3A4B6A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graphicFrame>
        <p:nvGraphicFramePr>
          <p:cNvPr id="4" name="Segnaposto contenuto 3">
            <a:extLst>
              <a:ext uri="{FF2B5EF4-FFF2-40B4-BE49-F238E27FC236}">
                <a16:creationId xmlns:a16="http://schemas.microsoft.com/office/drawing/2014/main" id="{BA263D8D-0C22-D7E5-E19F-EA4E4A76B2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3245528"/>
              </p:ext>
            </p:extLst>
          </p:nvPr>
        </p:nvGraphicFramePr>
        <p:xfrm>
          <a:off x="0" y="0"/>
          <a:ext cx="0" cy="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00">
                  <a:extLst>
                    <a:ext uri="{9D8B030D-6E8A-4147-A177-3AD203B41FA5}">
                      <a16:colId xmlns:a16="http://schemas.microsoft.com/office/drawing/2014/main" val="424630817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404477149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601110384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719155100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4203739823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26329233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Kg / t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Sostanza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Sostanza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Azoto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Fosforo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Potassio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996335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secca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organica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(N)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(P</a:t>
                      </a:r>
                      <a:r>
                        <a:rPr lang="it-IT" sz="100" baseline="-25000">
                          <a:effectLst/>
                        </a:rPr>
                        <a:t>2</a:t>
                      </a:r>
                      <a:r>
                        <a:rPr lang="it-IT" sz="100">
                          <a:effectLst/>
                        </a:rPr>
                        <a:t>O</a:t>
                      </a:r>
                      <a:r>
                        <a:rPr lang="it-IT" sz="100" baseline="-25000">
                          <a:effectLst/>
                        </a:rPr>
                        <a:t>5</a:t>
                      </a:r>
                      <a:r>
                        <a:rPr lang="it-IT" sz="100">
                          <a:effectLst/>
                        </a:rPr>
                        <a:t>)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(K</a:t>
                      </a:r>
                      <a:r>
                        <a:rPr lang="it-IT" sz="100" baseline="-25000">
                          <a:effectLst/>
                        </a:rPr>
                        <a:t>2</a:t>
                      </a:r>
                      <a:r>
                        <a:rPr lang="it-IT" sz="100">
                          <a:effectLst/>
                        </a:rPr>
                        <a:t>O)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62224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Letame bovino maturo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250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200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5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3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6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674681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15900" marR="21590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ACM medio sardo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800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270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14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>
                          <a:effectLst/>
                        </a:rPr>
                        <a:t>11</a:t>
                      </a:r>
                      <a:endParaRPr lang="it-IT" sz="1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15900" marR="21590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00" dirty="0">
                          <a:effectLst/>
                        </a:rPr>
                        <a:t>15</a:t>
                      </a:r>
                      <a:endParaRPr lang="it-IT" sz="1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2042287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58747453-77B5-5DF2-4D5E-2BD4C8372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12011"/>
            <a:ext cx="7772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it-IT" altLang="it-IT" sz="3200" b="1" u="sng" kern="0" dirty="0">
                <a:solidFill>
                  <a:srgbClr val="006600"/>
                </a:solidFill>
              </a:rPr>
              <a:t>La sostanza organica nei suoli</a:t>
            </a:r>
            <a:endParaRPr lang="en-US" altLang="it-IT" sz="3200" b="1" u="sng" kern="0" dirty="0">
              <a:solidFill>
                <a:srgbClr val="006600"/>
              </a:solidFill>
            </a:endParaRPr>
          </a:p>
        </p:txBody>
      </p:sp>
      <p:pic>
        <p:nvPicPr>
          <p:cNvPr id="3" name="Immagine 2" descr="Immagine che contiene erba, esterni, cielo, natura&#10;&#10;Descrizione generata automaticamente">
            <a:extLst>
              <a:ext uri="{FF2B5EF4-FFF2-40B4-BE49-F238E27FC236}">
                <a16:creationId xmlns:a16="http://schemas.microsoft.com/office/drawing/2014/main" id="{EB813A2C-CE0E-38EB-F02D-1D0BFBE43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251886"/>
            <a:ext cx="7772400" cy="544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2928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9012" name="Picture 4" descr="http://www.duden.de/_media_/full/W/Weizen-2011002831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3719" y="0"/>
            <a:ext cx="9824563" cy="6857999"/>
          </a:xfrm>
          <a:prstGeom prst="rect">
            <a:avLst/>
          </a:prstGeom>
          <a:noFill/>
        </p:spPr>
      </p:pic>
      <p:sp>
        <p:nvSpPr>
          <p:cNvPr id="594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8025" y="221323"/>
            <a:ext cx="8207137" cy="939800"/>
          </a:xfrm>
        </p:spPr>
        <p:txBody>
          <a:bodyPr/>
          <a:lstStyle/>
          <a:p>
            <a:pPr algn="ctr"/>
            <a:r>
              <a:rPr lang="de-DE" sz="3000" b="1" u="sng" kern="0" dirty="0" err="1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Sostanza</a:t>
            </a:r>
            <a:r>
              <a:rPr lang="de-DE" sz="3000" b="1" u="sng" kern="0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DE" sz="3000" b="1" u="sng" kern="0" dirty="0" err="1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organica</a:t>
            </a:r>
            <a:endParaRPr lang="en-GB" sz="3000" b="1" u="sng" kern="0" dirty="0"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2A7DCAB-B7A7-A583-5B7A-2CABCCD0FF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3069" y="1186629"/>
            <a:ext cx="7565862" cy="4484742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AFC73FAF-6B62-5A88-7B83-04F106A4774C}"/>
              </a:ext>
            </a:extLst>
          </p:cNvPr>
          <p:cNvSpPr txBox="1">
            <a:spLocks noChangeArrowheads="1"/>
          </p:cNvSpPr>
          <p:nvPr/>
        </p:nvSpPr>
        <p:spPr>
          <a:xfrm>
            <a:off x="10651099" y="333375"/>
            <a:ext cx="1337423" cy="431239"/>
          </a:xfrm>
          <a:prstGeom prst="rect">
            <a:avLst/>
          </a:prstGeom>
        </p:spPr>
        <p:txBody>
          <a:bodyPr rtlCol="0" anchor="b">
            <a:normAutofit fontScale="8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it-IT" sz="1100" dirty="0">
                <a:latin typeface="+mn-lt"/>
              </a:rPr>
              <a:t>Workshop del </a:t>
            </a:r>
            <a:r>
              <a:rPr lang="en-US" altLang="it-IT" sz="1100" dirty="0" err="1">
                <a:latin typeface="+mn-lt"/>
              </a:rPr>
              <a:t>progetto</a:t>
            </a:r>
            <a:r>
              <a:rPr lang="en-US" altLang="it-IT" sz="1100" dirty="0">
                <a:latin typeface="+mn-lt"/>
              </a:rPr>
              <a:t> RICREA, </a:t>
            </a:r>
            <a:r>
              <a:rPr lang="en-US" altLang="it-IT" sz="1100" dirty="0" err="1">
                <a:latin typeface="+mn-lt"/>
              </a:rPr>
              <a:t>Montichiari</a:t>
            </a:r>
            <a:r>
              <a:rPr lang="en-US" altLang="it-IT" sz="1100" dirty="0">
                <a:latin typeface="+mn-lt"/>
              </a:rPr>
              <a:t> (BS), 27/10/23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3D8F045-4CE5-4393-8B77-AAC48253D20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08213" y="548994"/>
            <a:ext cx="7772400" cy="1079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altLang="it-IT" sz="4000" dirty="0">
                <a:ea typeface="STCaiyun" panose="020B0503020204020204" pitchFamily="2" charset="-122"/>
              </a:rPr>
            </a:br>
            <a:r>
              <a:rPr lang="en-US" altLang="it-IT" sz="3300" b="1" dirty="0">
                <a:ea typeface="STCaiyun" panose="020B0503020204020204" pitchFamily="2" charset="-122"/>
              </a:rPr>
              <a:t>GRAZIE DELL’ATTENZIONE,</a:t>
            </a:r>
            <a:br>
              <a:rPr lang="en-US" altLang="it-IT" sz="3300" b="1" dirty="0">
                <a:ea typeface="STCaiyun" panose="020B0503020204020204" pitchFamily="2" charset="-122"/>
              </a:rPr>
            </a:br>
            <a:r>
              <a:rPr lang="en-US" altLang="it-IT" sz="3300" b="1" dirty="0">
                <a:ea typeface="STCaiyun" panose="020B0503020204020204" pitchFamily="2" charset="-122"/>
              </a:rPr>
              <a:t>DOMANDE?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DF3A519-9786-4C0B-BB9B-D19599E3BC7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5732464"/>
            <a:ext cx="9144000" cy="1125537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en-US" altLang="it-IT" sz="24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it-IT" sz="1600" dirty="0">
                <a:latin typeface="+mj-lt"/>
              </a:rPr>
              <a:t>CIC – </a:t>
            </a:r>
            <a:r>
              <a:rPr lang="en-US" altLang="it-IT" sz="1600" dirty="0" err="1">
                <a:latin typeface="+mj-lt"/>
              </a:rPr>
              <a:t>Consorzio</a:t>
            </a:r>
            <a:r>
              <a:rPr lang="en-US" altLang="it-IT" sz="1600" dirty="0">
                <a:latin typeface="+mj-lt"/>
              </a:rPr>
              <a:t> </a:t>
            </a:r>
            <a:r>
              <a:rPr lang="en-US" altLang="it-IT" sz="1600" dirty="0" err="1">
                <a:latin typeface="+mj-lt"/>
              </a:rPr>
              <a:t>Italiano</a:t>
            </a:r>
            <a:r>
              <a:rPr lang="en-US" altLang="it-IT" sz="1600" dirty="0">
                <a:latin typeface="+mj-lt"/>
              </a:rPr>
              <a:t> </a:t>
            </a:r>
            <a:r>
              <a:rPr lang="en-US" altLang="it-IT" sz="1600" dirty="0" err="1">
                <a:latin typeface="+mj-lt"/>
              </a:rPr>
              <a:t>Compostatori</a:t>
            </a:r>
            <a:endParaRPr lang="en-US" altLang="it-IT" sz="1600" dirty="0">
              <a:latin typeface="+mj-lt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n-US" altLang="it-IT" sz="1600" dirty="0">
                <a:latin typeface="+mj-lt"/>
              </a:rPr>
              <a:t>www.compost.it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3650459-B747-1D8E-EB19-E0784347EBFA}"/>
              </a:ext>
            </a:extLst>
          </p:cNvPr>
          <p:cNvSpPr txBox="1">
            <a:spLocks noChangeArrowheads="1"/>
          </p:cNvSpPr>
          <p:nvPr/>
        </p:nvSpPr>
        <p:spPr>
          <a:xfrm>
            <a:off x="9980613" y="333375"/>
            <a:ext cx="2007909" cy="431239"/>
          </a:xfrm>
          <a:prstGeom prst="rect">
            <a:avLst/>
          </a:prstGeom>
        </p:spPr>
        <p:txBody>
          <a:bodyPr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it-IT" sz="1100" dirty="0">
                <a:latin typeface="+mn-lt"/>
              </a:rPr>
              <a:t>Workshop del </a:t>
            </a:r>
            <a:r>
              <a:rPr lang="en-US" altLang="it-IT" sz="1100" dirty="0" err="1">
                <a:latin typeface="+mn-lt"/>
              </a:rPr>
              <a:t>progetto</a:t>
            </a:r>
            <a:r>
              <a:rPr lang="en-US" altLang="it-IT" sz="1100" dirty="0">
                <a:latin typeface="+mn-lt"/>
              </a:rPr>
              <a:t> RICREA, </a:t>
            </a:r>
            <a:r>
              <a:rPr lang="en-US" altLang="it-IT" sz="1100" dirty="0" err="1">
                <a:latin typeface="+mn-lt"/>
              </a:rPr>
              <a:t>Montichiari</a:t>
            </a:r>
            <a:r>
              <a:rPr lang="en-US" altLang="it-IT" sz="1100" dirty="0">
                <a:latin typeface="+mn-lt"/>
              </a:rPr>
              <a:t> (BS), 27/10/23 </a:t>
            </a:r>
          </a:p>
        </p:txBody>
      </p:sp>
      <p:pic>
        <p:nvPicPr>
          <p:cNvPr id="3" name="Immagine 16">
            <a:extLst>
              <a:ext uri="{FF2B5EF4-FFF2-40B4-BE49-F238E27FC236}">
                <a16:creationId xmlns:a16="http://schemas.microsoft.com/office/drawing/2014/main" id="{8FADA670-D5E5-CA78-FC89-5D0DD857F7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18" y="2222479"/>
            <a:ext cx="10482563" cy="31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2366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2FE1F02D-A1BA-4E87-934A-70010059737A}"/>
              </a:ext>
            </a:extLst>
          </p:cNvPr>
          <p:cNvSpPr txBox="1">
            <a:spLocks noChangeArrowheads="1"/>
          </p:cNvSpPr>
          <p:nvPr/>
        </p:nvSpPr>
        <p:spPr>
          <a:xfrm>
            <a:off x="1524000" y="0"/>
            <a:ext cx="91440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it-IT" altLang="it-IT" kern="0" dirty="0">
                <a:solidFill>
                  <a:srgbClr val="006600"/>
                </a:solidFill>
              </a:rPr>
              <a:t>Consorzio Italiano Compostatori </a:t>
            </a:r>
            <a:br>
              <a:rPr lang="it-IT" altLang="it-IT" kern="0" dirty="0">
                <a:solidFill>
                  <a:srgbClr val="006600"/>
                </a:solidFill>
              </a:rPr>
            </a:br>
            <a:endParaRPr lang="it-IT" altLang="it-IT" sz="2400" u="none" kern="0" dirty="0">
              <a:solidFill>
                <a:srgbClr val="006600"/>
              </a:solidFill>
            </a:endParaRP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D5366359-D13A-4DCC-B710-BDD4EBD63CDF}"/>
              </a:ext>
            </a:extLst>
          </p:cNvPr>
          <p:cNvSpPr txBox="1">
            <a:spLocks/>
          </p:cNvSpPr>
          <p:nvPr/>
        </p:nvSpPr>
        <p:spPr>
          <a:xfrm>
            <a:off x="617614" y="1338849"/>
            <a:ext cx="5400600" cy="46910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Clr>
                <a:srgbClr val="56925A"/>
              </a:buClr>
              <a:buNone/>
            </a:pPr>
            <a:r>
              <a:rPr lang="it-IT" dirty="0">
                <a:solidFill>
                  <a:srgbClr val="5A9A5F"/>
                </a:solidFill>
                <a:latin typeface="Arial"/>
              </a:rPr>
              <a:t>Il </a:t>
            </a:r>
            <a:r>
              <a:rPr lang="it-IT" b="1" dirty="0">
                <a:solidFill>
                  <a:srgbClr val="006600"/>
                </a:solidFill>
                <a:latin typeface="Arial"/>
              </a:rPr>
              <a:t>CIC</a:t>
            </a:r>
            <a:r>
              <a:rPr lang="it-IT" dirty="0">
                <a:solidFill>
                  <a:srgbClr val="5A9A5F"/>
                </a:solidFill>
                <a:latin typeface="Arial"/>
              </a:rPr>
              <a:t> è una struttura senza fini di lucro che, al 31/12/2022, conta </a:t>
            </a:r>
            <a:r>
              <a:rPr lang="it-IT" b="1" dirty="0">
                <a:solidFill>
                  <a:srgbClr val="006600"/>
                </a:solidFill>
                <a:latin typeface="Arial"/>
              </a:rPr>
              <a:t>144 consorziati</a:t>
            </a:r>
            <a:r>
              <a:rPr lang="it-IT" dirty="0">
                <a:solidFill>
                  <a:srgbClr val="5A9A5F"/>
                </a:solidFill>
                <a:latin typeface="Arial"/>
              </a:rPr>
              <a:t>:</a:t>
            </a:r>
          </a:p>
          <a:p>
            <a:pPr>
              <a:spcAft>
                <a:spcPts val="0"/>
              </a:spcAft>
              <a:buClr>
                <a:srgbClr val="56925A"/>
              </a:buClr>
            </a:pPr>
            <a:r>
              <a:rPr lang="it-IT" b="1" dirty="0">
                <a:solidFill>
                  <a:srgbClr val="006600"/>
                </a:solidFill>
                <a:latin typeface="Arial"/>
              </a:rPr>
              <a:t>92 Soci Ordinari </a:t>
            </a:r>
          </a:p>
          <a:p>
            <a:pPr marL="0" indent="0">
              <a:spcAft>
                <a:spcPts val="1200"/>
              </a:spcAft>
              <a:buClr>
                <a:srgbClr val="56925A"/>
              </a:buClr>
              <a:buNone/>
            </a:pPr>
            <a:r>
              <a:rPr lang="it-IT" sz="1600" dirty="0">
                <a:solidFill>
                  <a:srgbClr val="5A9A5F"/>
                </a:solidFill>
                <a:latin typeface="Arial"/>
              </a:rPr>
              <a:t>(Gestori di impianti di DA e/o Compostaggio)</a:t>
            </a:r>
          </a:p>
          <a:p>
            <a:pPr>
              <a:spcAft>
                <a:spcPts val="0"/>
              </a:spcAft>
              <a:buClr>
                <a:srgbClr val="56925A"/>
              </a:buClr>
            </a:pPr>
            <a:r>
              <a:rPr lang="it-IT" b="1" dirty="0">
                <a:solidFill>
                  <a:srgbClr val="006600"/>
                </a:solidFill>
                <a:latin typeface="Arial"/>
              </a:rPr>
              <a:t>50 Soci Aderenti </a:t>
            </a:r>
          </a:p>
          <a:p>
            <a:pPr marL="0" indent="0">
              <a:spcAft>
                <a:spcPts val="1200"/>
              </a:spcAft>
              <a:buClr>
                <a:srgbClr val="56925A"/>
              </a:buClr>
              <a:buNone/>
            </a:pPr>
            <a:r>
              <a:rPr lang="it-IT" sz="1600" dirty="0">
                <a:solidFill>
                  <a:srgbClr val="5A9A5F"/>
                </a:solidFill>
                <a:latin typeface="Arial"/>
              </a:rPr>
              <a:t>(Studi/aziende, Laboratori, Enti  pubblici e di ricerca, etc.)</a:t>
            </a:r>
          </a:p>
          <a:p>
            <a:pPr>
              <a:spcAft>
                <a:spcPts val="0"/>
              </a:spcAft>
              <a:buClr>
                <a:srgbClr val="56925A"/>
              </a:buClr>
            </a:pPr>
            <a:r>
              <a:rPr lang="it-IT" b="1" dirty="0">
                <a:solidFill>
                  <a:srgbClr val="006600"/>
                </a:solidFill>
                <a:latin typeface="Arial"/>
              </a:rPr>
              <a:t>2 soci Generali di Categoria </a:t>
            </a:r>
          </a:p>
          <a:p>
            <a:pPr marL="0" indent="0">
              <a:spcAft>
                <a:spcPts val="600"/>
              </a:spcAft>
              <a:buClr>
                <a:srgbClr val="56925A"/>
              </a:buClr>
              <a:buNone/>
            </a:pPr>
            <a:r>
              <a:rPr lang="it-IT" sz="1600" dirty="0">
                <a:solidFill>
                  <a:srgbClr val="5A9A5F"/>
                </a:solidFill>
                <a:latin typeface="Arial"/>
              </a:rPr>
              <a:t>(Associazioni di categoria)</a:t>
            </a:r>
          </a:p>
          <a:p>
            <a:pPr>
              <a:buClr>
                <a:srgbClr val="56925A"/>
              </a:buClr>
            </a:pPr>
            <a:endParaRPr lang="it-IT" dirty="0">
              <a:solidFill>
                <a:srgbClr val="5A9A5F"/>
              </a:solidFill>
              <a:latin typeface="Arial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CC135C80-F006-444F-A349-FDA87A92B925}"/>
              </a:ext>
            </a:extLst>
          </p:cNvPr>
          <p:cNvSpPr/>
          <p:nvPr/>
        </p:nvSpPr>
        <p:spPr>
          <a:xfrm rot="360000">
            <a:off x="6708041" y="908719"/>
            <a:ext cx="4176464" cy="5040560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63EE55B0-CA7A-4C3B-9798-3F2892F5A7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7" t="1701" r="35893"/>
          <a:stretch/>
        </p:blipFill>
        <p:spPr>
          <a:xfrm>
            <a:off x="6992914" y="1397073"/>
            <a:ext cx="3567582" cy="3976143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BD829C2C-E9FC-4080-AE90-5C7E8FF5AE6F}"/>
              </a:ext>
            </a:extLst>
          </p:cNvPr>
          <p:cNvSpPr txBox="1"/>
          <p:nvPr/>
        </p:nvSpPr>
        <p:spPr>
          <a:xfrm>
            <a:off x="9157961" y="2694112"/>
            <a:ext cx="1690568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900" dirty="0"/>
              <a:t>(Aggiornamento gennaio 2023)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A5A195F-A234-175E-19B6-84C4169A10F5}"/>
              </a:ext>
            </a:extLst>
          </p:cNvPr>
          <p:cNvSpPr txBox="1">
            <a:spLocks noChangeArrowheads="1"/>
          </p:cNvSpPr>
          <p:nvPr/>
        </p:nvSpPr>
        <p:spPr>
          <a:xfrm>
            <a:off x="9980613" y="333375"/>
            <a:ext cx="2007909" cy="431239"/>
          </a:xfrm>
          <a:prstGeom prst="rect">
            <a:avLst/>
          </a:prstGeom>
        </p:spPr>
        <p:txBody>
          <a:bodyPr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it-IT" sz="1100" dirty="0">
                <a:latin typeface="+mn-lt"/>
              </a:rPr>
              <a:t>Workshop del </a:t>
            </a:r>
            <a:r>
              <a:rPr lang="en-US" altLang="it-IT" sz="1100" dirty="0" err="1">
                <a:latin typeface="+mn-lt"/>
              </a:rPr>
              <a:t>progetto</a:t>
            </a:r>
            <a:r>
              <a:rPr lang="en-US" altLang="it-IT" sz="1100" dirty="0">
                <a:latin typeface="+mn-lt"/>
              </a:rPr>
              <a:t> RICREA, </a:t>
            </a:r>
            <a:r>
              <a:rPr lang="en-US" altLang="it-IT" sz="1100" dirty="0" err="1">
                <a:latin typeface="+mn-lt"/>
              </a:rPr>
              <a:t>Montichiari</a:t>
            </a:r>
            <a:r>
              <a:rPr lang="en-US" altLang="it-IT" sz="1100" dirty="0">
                <a:latin typeface="+mn-lt"/>
              </a:rPr>
              <a:t> (BS), 27/10/23 </a:t>
            </a:r>
          </a:p>
        </p:txBody>
      </p:sp>
    </p:spTree>
    <p:extLst>
      <p:ext uri="{BB962C8B-B14F-4D97-AF65-F5344CB8AC3E}">
        <p14:creationId xmlns:p14="http://schemas.microsoft.com/office/powerpoint/2010/main" val="770124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2"/>
          <p:cNvSpPr txBox="1">
            <a:spLocks noChangeArrowheads="1"/>
          </p:cNvSpPr>
          <p:nvPr/>
        </p:nvSpPr>
        <p:spPr bwMode="auto">
          <a:xfrm>
            <a:off x="1766889" y="1389063"/>
            <a:ext cx="8650287" cy="352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</a:pPr>
            <a:endParaRPr lang="it-IT" altLang="it-IT" b="1" dirty="0"/>
          </a:p>
          <a:p>
            <a:pPr>
              <a:spcBef>
                <a:spcPts val="600"/>
              </a:spcBef>
            </a:pPr>
            <a:r>
              <a:rPr lang="it-IT" altLang="it-IT" sz="3200" b="1" dirty="0">
                <a:solidFill>
                  <a:srgbClr val="006600"/>
                </a:solidFill>
              </a:rPr>
              <a:t>  5.461.000 </a:t>
            </a:r>
            <a:r>
              <a:rPr lang="it-IT" altLang="it-IT" sz="2000" b="1" dirty="0">
                <a:solidFill>
                  <a:srgbClr val="006600"/>
                </a:solidFill>
              </a:rPr>
              <a:t>t/a</a:t>
            </a:r>
            <a:r>
              <a:rPr lang="it-IT" altLang="it-IT" sz="3200" b="1" dirty="0">
                <a:solidFill>
                  <a:srgbClr val="006600"/>
                </a:solidFill>
              </a:rPr>
              <a:t>                             1.926.000 </a:t>
            </a:r>
            <a:r>
              <a:rPr lang="it-IT" altLang="it-IT" sz="2000" b="1" dirty="0">
                <a:solidFill>
                  <a:srgbClr val="006600"/>
                </a:solidFill>
              </a:rPr>
              <a:t>t/a</a:t>
            </a:r>
          </a:p>
          <a:p>
            <a:pPr>
              <a:spcBef>
                <a:spcPts val="600"/>
              </a:spcBef>
            </a:pPr>
            <a:r>
              <a:rPr lang="it-IT" altLang="it-IT" sz="2000" dirty="0">
                <a:solidFill>
                  <a:srgbClr val="006600"/>
                </a:solidFill>
              </a:rPr>
              <a:t>         </a:t>
            </a:r>
            <a:r>
              <a:rPr lang="it-IT" altLang="it-IT" sz="2000" b="1" dirty="0">
                <a:solidFill>
                  <a:srgbClr val="006600"/>
                </a:solidFill>
              </a:rPr>
              <a:t>Umido</a:t>
            </a:r>
            <a:r>
              <a:rPr lang="it-IT" altLang="it-IT" sz="2000" dirty="0">
                <a:solidFill>
                  <a:srgbClr val="006600"/>
                </a:solidFill>
              </a:rPr>
              <a:t>                                                                     </a:t>
            </a:r>
            <a:r>
              <a:rPr lang="it-IT" altLang="it-IT" sz="2000" b="1" dirty="0">
                <a:solidFill>
                  <a:srgbClr val="006600"/>
                </a:solidFill>
              </a:rPr>
              <a:t>Verde</a:t>
            </a:r>
          </a:p>
          <a:p>
            <a:pPr>
              <a:spcBef>
                <a:spcPts val="600"/>
              </a:spcBef>
            </a:pPr>
            <a:r>
              <a:rPr lang="it-IT" altLang="it-IT" sz="2000" dirty="0">
                <a:solidFill>
                  <a:srgbClr val="006600"/>
                </a:solidFill>
              </a:rPr>
              <a:t>    92,6 Kg/ab/anno				                                32,7 kg/ab/anno</a:t>
            </a:r>
          </a:p>
          <a:p>
            <a:pPr>
              <a:spcBef>
                <a:spcPts val="600"/>
              </a:spcBef>
            </a:pPr>
            <a:endParaRPr lang="it-IT" altLang="it-IT" sz="2000" b="1" dirty="0"/>
          </a:p>
          <a:p>
            <a:pPr>
              <a:spcBef>
                <a:spcPts val="600"/>
              </a:spcBef>
            </a:pPr>
            <a:endParaRPr lang="it-IT" altLang="it-IT" sz="1000" dirty="0"/>
          </a:p>
          <a:p>
            <a:pPr>
              <a:spcBef>
                <a:spcPts val="600"/>
              </a:spcBef>
            </a:pPr>
            <a:endParaRPr lang="it-IT" altLang="it-IT" sz="1000" dirty="0"/>
          </a:p>
          <a:p>
            <a:pPr>
              <a:spcBef>
                <a:spcPts val="600"/>
              </a:spcBef>
            </a:pPr>
            <a:endParaRPr lang="it-IT" altLang="it-IT" sz="1000" b="1" dirty="0"/>
          </a:p>
          <a:p>
            <a:pPr>
              <a:spcBef>
                <a:spcPts val="600"/>
              </a:spcBef>
            </a:pPr>
            <a:endParaRPr lang="it-IT" altLang="it-IT" sz="2000" b="1" dirty="0"/>
          </a:p>
          <a:p>
            <a:pPr>
              <a:spcBef>
                <a:spcPts val="600"/>
              </a:spcBef>
            </a:pPr>
            <a:endParaRPr lang="it-IT" altLang="it-IT" dirty="0"/>
          </a:p>
        </p:txBody>
      </p:sp>
      <p:sp>
        <p:nvSpPr>
          <p:cNvPr id="11" name="CasellaDiTesto 2"/>
          <p:cNvSpPr txBox="1">
            <a:spLocks noChangeArrowheads="1"/>
          </p:cNvSpPr>
          <p:nvPr/>
        </p:nvSpPr>
        <p:spPr bwMode="auto">
          <a:xfrm>
            <a:off x="1609451" y="4711925"/>
            <a:ext cx="8842375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</a:pPr>
            <a:endParaRPr lang="it-IT" altLang="it-IT" b="1" dirty="0"/>
          </a:p>
          <a:p>
            <a:pPr algn="ctr">
              <a:spcBef>
                <a:spcPts val="600"/>
              </a:spcBef>
            </a:pPr>
            <a:r>
              <a:rPr lang="it-IT" altLang="it-IT" sz="3200" b="1" dirty="0">
                <a:solidFill>
                  <a:srgbClr val="006600"/>
                </a:solidFill>
              </a:rPr>
              <a:t>  7.387.000 </a:t>
            </a:r>
            <a:r>
              <a:rPr lang="it-IT" altLang="it-IT" sz="2000" b="1" dirty="0">
                <a:solidFill>
                  <a:srgbClr val="006600"/>
                </a:solidFill>
              </a:rPr>
              <a:t>t/a</a:t>
            </a:r>
          </a:p>
          <a:p>
            <a:pPr algn="ctr">
              <a:spcBef>
                <a:spcPts val="600"/>
              </a:spcBef>
            </a:pPr>
            <a:r>
              <a:rPr lang="it-IT" altLang="it-IT" sz="2000" b="1" dirty="0">
                <a:solidFill>
                  <a:srgbClr val="FF0000"/>
                </a:solidFill>
              </a:rPr>
              <a:t>Rifiuto Organico </a:t>
            </a:r>
          </a:p>
          <a:p>
            <a:pPr algn="ctr">
              <a:spcBef>
                <a:spcPts val="600"/>
              </a:spcBef>
            </a:pPr>
            <a:r>
              <a:rPr lang="it-IT" altLang="it-IT" sz="3200" b="1" dirty="0">
                <a:solidFill>
                  <a:srgbClr val="FF0000"/>
                </a:solidFill>
              </a:rPr>
              <a:t>125,2 Kg/ab/anno</a:t>
            </a:r>
          </a:p>
          <a:p>
            <a:pPr>
              <a:spcBef>
                <a:spcPts val="600"/>
              </a:spcBef>
            </a:pPr>
            <a:endParaRPr lang="it-IT" altLang="it-IT" dirty="0"/>
          </a:p>
        </p:txBody>
      </p:sp>
      <p:grpSp>
        <p:nvGrpSpPr>
          <p:cNvPr id="12" name="Gruppo 14"/>
          <p:cNvGrpSpPr>
            <a:grpSpLocks/>
          </p:cNvGrpSpPr>
          <p:nvPr/>
        </p:nvGrpSpPr>
        <p:grpSpPr bwMode="auto">
          <a:xfrm>
            <a:off x="5497514" y="1700214"/>
            <a:ext cx="814387" cy="814387"/>
            <a:chOff x="1421461" y="1585673"/>
            <a:chExt cx="814440" cy="814440"/>
          </a:xfrm>
          <a:solidFill>
            <a:srgbClr val="5A9A5F"/>
          </a:solidFill>
        </p:grpSpPr>
        <p:sp>
          <p:nvSpPr>
            <p:cNvPr id="13" name="Più 12"/>
            <p:cNvSpPr/>
            <p:nvPr/>
          </p:nvSpPr>
          <p:spPr>
            <a:xfrm>
              <a:off x="1421461" y="1585673"/>
              <a:ext cx="814440" cy="814440"/>
            </a:xfrm>
            <a:prstGeom prst="mathPlus">
              <a:avLst/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4" name="Più 4"/>
            <p:cNvSpPr/>
            <p:nvPr/>
          </p:nvSpPr>
          <p:spPr>
            <a:xfrm>
              <a:off x="1529418" y="1896843"/>
              <a:ext cx="598526" cy="19210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t-IT" sz="1300"/>
            </a:p>
          </p:txBody>
        </p:sp>
      </p:grpSp>
      <p:grpSp>
        <p:nvGrpSpPr>
          <p:cNvPr id="15" name="Gruppo 17"/>
          <p:cNvGrpSpPr>
            <a:grpSpLocks/>
          </p:cNvGrpSpPr>
          <p:nvPr/>
        </p:nvGrpSpPr>
        <p:grpSpPr bwMode="auto">
          <a:xfrm rot="5400000">
            <a:off x="5683250" y="4111625"/>
            <a:ext cx="446088" cy="522288"/>
            <a:chOff x="3373546" y="1737958"/>
            <a:chExt cx="446106" cy="522365"/>
          </a:xfrm>
          <a:solidFill>
            <a:srgbClr val="5A9A5F"/>
          </a:solidFill>
        </p:grpSpPr>
        <p:sp>
          <p:nvSpPr>
            <p:cNvPr id="16" name="Freccia a destra 15"/>
            <p:cNvSpPr/>
            <p:nvPr/>
          </p:nvSpPr>
          <p:spPr>
            <a:xfrm rot="21588151">
              <a:off x="3373546" y="1737958"/>
              <a:ext cx="446106" cy="522365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7" name="Freccia a destra 4"/>
            <p:cNvSpPr/>
            <p:nvPr/>
          </p:nvSpPr>
          <p:spPr>
            <a:xfrm rot="21588151">
              <a:off x="3373546" y="1842748"/>
              <a:ext cx="312751" cy="31278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t-IT" sz="2200"/>
            </a:p>
          </p:txBody>
        </p:sp>
      </p:grpSp>
      <p:pic>
        <p:nvPicPr>
          <p:cNvPr id="22" name="Immagin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589" y="3340324"/>
            <a:ext cx="1379220" cy="20269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838" y="3405981"/>
            <a:ext cx="1757181" cy="19612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2826E04D-3E4E-46FD-B6DF-B3CB3C7330D5}"/>
              </a:ext>
            </a:extLst>
          </p:cNvPr>
          <p:cNvSpPr txBox="1">
            <a:spLocks noChangeArrowheads="1"/>
          </p:cNvSpPr>
          <p:nvPr/>
        </p:nvSpPr>
        <p:spPr>
          <a:xfrm>
            <a:off x="1524000" y="0"/>
            <a:ext cx="91440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it-IT" altLang="it-IT" kern="0" dirty="0">
                <a:solidFill>
                  <a:srgbClr val="006600"/>
                </a:solidFill>
              </a:rPr>
              <a:t>La raccolta differenziata del rifiuto organico</a:t>
            </a:r>
          </a:p>
          <a:p>
            <a:pPr algn="ctr" eaLnBrk="1" hangingPunct="1">
              <a:defRPr/>
            </a:pPr>
            <a:r>
              <a:rPr lang="it-IT" altLang="it-IT" sz="2000" kern="0" dirty="0">
                <a:solidFill>
                  <a:srgbClr val="006600"/>
                </a:solidFill>
              </a:rPr>
              <a:t>(elaborazione CIC da dati ISPRA 2022)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39280E8-8882-FB0D-D16F-73BDB1B5E9DB}"/>
              </a:ext>
            </a:extLst>
          </p:cNvPr>
          <p:cNvSpPr txBox="1">
            <a:spLocks noChangeArrowheads="1"/>
          </p:cNvSpPr>
          <p:nvPr/>
        </p:nvSpPr>
        <p:spPr>
          <a:xfrm>
            <a:off x="9980613" y="333375"/>
            <a:ext cx="2007909" cy="431239"/>
          </a:xfrm>
          <a:prstGeom prst="rect">
            <a:avLst/>
          </a:prstGeom>
        </p:spPr>
        <p:txBody>
          <a:bodyPr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it-IT" sz="1100" dirty="0">
                <a:latin typeface="+mn-lt"/>
              </a:rPr>
              <a:t>Workshop del </a:t>
            </a:r>
            <a:r>
              <a:rPr lang="en-US" altLang="it-IT" sz="1100" dirty="0" err="1">
                <a:latin typeface="+mn-lt"/>
              </a:rPr>
              <a:t>progetto</a:t>
            </a:r>
            <a:r>
              <a:rPr lang="en-US" altLang="it-IT" sz="1100" dirty="0">
                <a:latin typeface="+mn-lt"/>
              </a:rPr>
              <a:t> RICREA, </a:t>
            </a:r>
            <a:r>
              <a:rPr lang="en-US" altLang="it-IT" sz="1100" dirty="0" err="1">
                <a:latin typeface="+mn-lt"/>
              </a:rPr>
              <a:t>Montichiari</a:t>
            </a:r>
            <a:r>
              <a:rPr lang="en-US" altLang="it-IT" sz="1100" dirty="0">
                <a:latin typeface="+mn-lt"/>
              </a:rPr>
              <a:t> (BS), 27/10/23 </a:t>
            </a:r>
          </a:p>
        </p:txBody>
      </p:sp>
    </p:spTree>
    <p:extLst>
      <p:ext uri="{BB962C8B-B14F-4D97-AF65-F5344CB8AC3E}">
        <p14:creationId xmlns:p14="http://schemas.microsoft.com/office/powerpoint/2010/main" val="3590077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B46C79B3-D81B-4109-A66E-F97BE0806FD8}"/>
              </a:ext>
            </a:extLst>
          </p:cNvPr>
          <p:cNvSpPr/>
          <p:nvPr/>
        </p:nvSpPr>
        <p:spPr>
          <a:xfrm>
            <a:off x="1524000" y="5445126"/>
            <a:ext cx="6300788" cy="141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t-IT"/>
          </a:p>
        </p:txBody>
      </p:sp>
      <p:sp>
        <p:nvSpPr>
          <p:cNvPr id="8" name="Freccia a destra 7">
            <a:extLst>
              <a:ext uri="{FF2B5EF4-FFF2-40B4-BE49-F238E27FC236}">
                <a16:creationId xmlns:a16="http://schemas.microsoft.com/office/drawing/2014/main" id="{6B199587-A927-41DE-916A-32A30266C24F}"/>
              </a:ext>
            </a:extLst>
          </p:cNvPr>
          <p:cNvSpPr/>
          <p:nvPr/>
        </p:nvSpPr>
        <p:spPr>
          <a:xfrm rot="19452460">
            <a:off x="4642309" y="2559358"/>
            <a:ext cx="2599194" cy="432048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4F70CF8C-5C40-4882-9E87-BD1984A7863E}"/>
              </a:ext>
            </a:extLst>
          </p:cNvPr>
          <p:cNvSpPr txBox="1">
            <a:spLocks noChangeArrowheads="1"/>
          </p:cNvSpPr>
          <p:nvPr/>
        </p:nvSpPr>
        <p:spPr>
          <a:xfrm>
            <a:off x="1528763" y="1"/>
            <a:ext cx="9144000" cy="98107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it-IT" sz="3000" kern="0" dirty="0" err="1">
                <a:solidFill>
                  <a:srgbClr val="006600"/>
                </a:solidFill>
              </a:rPr>
              <a:t>Riciclaggio</a:t>
            </a:r>
            <a:r>
              <a:rPr lang="en-US" altLang="it-IT" sz="3000" kern="0" dirty="0">
                <a:solidFill>
                  <a:srgbClr val="006600"/>
                </a:solidFill>
              </a:rPr>
              <a:t> </a:t>
            </a:r>
            <a:r>
              <a:rPr lang="en-US" altLang="it-IT" sz="3000" kern="0" dirty="0" err="1">
                <a:solidFill>
                  <a:srgbClr val="006600"/>
                </a:solidFill>
              </a:rPr>
              <a:t>dei</a:t>
            </a:r>
            <a:r>
              <a:rPr lang="en-US" altLang="it-IT" sz="3000" kern="0" dirty="0">
                <a:solidFill>
                  <a:srgbClr val="006600"/>
                </a:solidFill>
              </a:rPr>
              <a:t> </a:t>
            </a:r>
            <a:r>
              <a:rPr lang="en-US" altLang="it-IT" sz="3000" kern="0" dirty="0" err="1">
                <a:solidFill>
                  <a:srgbClr val="006600"/>
                </a:solidFill>
              </a:rPr>
              <a:t>rifiuti</a:t>
            </a:r>
            <a:r>
              <a:rPr lang="en-US" altLang="it-IT" sz="3000" kern="0" dirty="0">
                <a:solidFill>
                  <a:srgbClr val="006600"/>
                </a:solidFill>
              </a:rPr>
              <a:t> </a:t>
            </a:r>
            <a:r>
              <a:rPr lang="en-US" altLang="it-IT" sz="3000" kern="0" dirty="0" err="1">
                <a:solidFill>
                  <a:srgbClr val="006600"/>
                </a:solidFill>
              </a:rPr>
              <a:t>organici</a:t>
            </a:r>
            <a:r>
              <a:rPr lang="en-US" altLang="it-IT" sz="3000" kern="0" dirty="0">
                <a:solidFill>
                  <a:srgbClr val="006600"/>
                </a:solidFill>
              </a:rPr>
              <a:t> in Italia</a:t>
            </a:r>
          </a:p>
          <a:p>
            <a:pPr algn="ctr" eaLnBrk="1" hangingPunct="1">
              <a:defRPr/>
            </a:pPr>
            <a:r>
              <a:rPr lang="it-IT" altLang="it-IT" sz="2000" kern="0" dirty="0">
                <a:solidFill>
                  <a:srgbClr val="006600"/>
                </a:solidFill>
              </a:rPr>
              <a:t>(elaborazione CIC da dati ISPRA 2021)</a:t>
            </a:r>
            <a:endParaRPr lang="en-US" altLang="it-IT" sz="2000" kern="0" dirty="0">
              <a:solidFill>
                <a:srgbClr val="006600"/>
              </a:solidFill>
            </a:endParaRPr>
          </a:p>
        </p:txBody>
      </p:sp>
      <p:sp>
        <p:nvSpPr>
          <p:cNvPr id="14" name="Freccia a destra 13">
            <a:extLst>
              <a:ext uri="{FF2B5EF4-FFF2-40B4-BE49-F238E27FC236}">
                <a16:creationId xmlns:a16="http://schemas.microsoft.com/office/drawing/2014/main" id="{56A00C8F-6E15-4714-A54D-417575029458}"/>
              </a:ext>
            </a:extLst>
          </p:cNvPr>
          <p:cNvSpPr/>
          <p:nvPr/>
        </p:nvSpPr>
        <p:spPr>
          <a:xfrm rot="2147540" flipV="1">
            <a:off x="4659518" y="4274094"/>
            <a:ext cx="2536155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35A4E4B5-AA19-4CF6-B3B6-811DF9583133}"/>
              </a:ext>
            </a:extLst>
          </p:cNvPr>
          <p:cNvSpPr txBox="1"/>
          <p:nvPr/>
        </p:nvSpPr>
        <p:spPr>
          <a:xfrm>
            <a:off x="1685219" y="2420888"/>
            <a:ext cx="3384376" cy="23083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2400" b="1" dirty="0"/>
              <a:t>Totale impianti: 356</a:t>
            </a:r>
          </a:p>
          <a:p>
            <a:r>
              <a:rPr lang="it-IT" sz="2400" b="1" dirty="0"/>
              <a:t>Rifiuti trattati: 8,3 mln t: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5,0 mln t umido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1,8 mln t verde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1,0 mln t fanghi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0,5 mln t altro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07735FC-7778-43E7-B532-B3951B051CBD}"/>
              </a:ext>
            </a:extLst>
          </p:cNvPr>
          <p:cNvSpPr txBox="1"/>
          <p:nvPr/>
        </p:nvSpPr>
        <p:spPr>
          <a:xfrm>
            <a:off x="7122405" y="1120676"/>
            <a:ext cx="3384376" cy="230832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2400" b="1" dirty="0"/>
              <a:t>Totale impianti: 293</a:t>
            </a:r>
          </a:p>
          <a:p>
            <a:r>
              <a:rPr lang="it-IT" sz="2400" b="1" dirty="0"/>
              <a:t>Rifiuti trattati: 4,0 mln t: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1,9 mln t umido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1,4 mln t verde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0,4 mln t fanghi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0,3 mln t altro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5B9B865-4B82-46E9-8BB0-0836849A217A}"/>
              </a:ext>
            </a:extLst>
          </p:cNvPr>
          <p:cNvSpPr txBox="1"/>
          <p:nvPr/>
        </p:nvSpPr>
        <p:spPr>
          <a:xfrm rot="-2040000">
            <a:off x="5004989" y="2019702"/>
            <a:ext cx="214214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700" dirty="0"/>
              <a:t>COMPOSTAGGIO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4277AB4D-F842-4AD1-80EC-7D407F57BEB3}"/>
              </a:ext>
            </a:extLst>
          </p:cNvPr>
          <p:cNvSpPr txBox="1"/>
          <p:nvPr/>
        </p:nvSpPr>
        <p:spPr>
          <a:xfrm rot="2040000" flipH="1">
            <a:off x="4734253" y="4943847"/>
            <a:ext cx="274295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700" dirty="0"/>
              <a:t>DA&amp;COMPOSTAGGIO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0DE0777-1528-4F53-826F-C0A3261956D9}"/>
              </a:ext>
            </a:extLst>
          </p:cNvPr>
          <p:cNvSpPr txBox="1"/>
          <p:nvPr/>
        </p:nvSpPr>
        <p:spPr>
          <a:xfrm>
            <a:off x="7129342" y="4045201"/>
            <a:ext cx="3384376" cy="230832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2400" b="1" dirty="0"/>
              <a:t>Totale impianti: 63</a:t>
            </a:r>
          </a:p>
          <a:p>
            <a:r>
              <a:rPr lang="it-IT" sz="2400" b="1" dirty="0"/>
              <a:t>Rifiuti trattati: 4,3 mln t: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3,1 mln t umido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0,4 mln t verde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0,6 mln t fanghi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/>
              <a:t>0,2 mln t altro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0F6DF6C-62ED-5F43-ECA8-C73468A85049}"/>
              </a:ext>
            </a:extLst>
          </p:cNvPr>
          <p:cNvSpPr txBox="1">
            <a:spLocks noChangeArrowheads="1"/>
          </p:cNvSpPr>
          <p:nvPr/>
        </p:nvSpPr>
        <p:spPr>
          <a:xfrm>
            <a:off x="9980613" y="333375"/>
            <a:ext cx="2007909" cy="431239"/>
          </a:xfrm>
          <a:prstGeom prst="rect">
            <a:avLst/>
          </a:prstGeom>
        </p:spPr>
        <p:txBody>
          <a:bodyPr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it-IT" sz="1100" dirty="0">
                <a:latin typeface="+mn-lt"/>
              </a:rPr>
              <a:t>Workshop del </a:t>
            </a:r>
            <a:r>
              <a:rPr lang="en-US" altLang="it-IT" sz="1100" dirty="0" err="1">
                <a:latin typeface="+mn-lt"/>
              </a:rPr>
              <a:t>progetto</a:t>
            </a:r>
            <a:r>
              <a:rPr lang="en-US" altLang="it-IT" sz="1100" dirty="0">
                <a:latin typeface="+mn-lt"/>
              </a:rPr>
              <a:t> RICREA, </a:t>
            </a:r>
            <a:r>
              <a:rPr lang="en-US" altLang="it-IT" sz="1100" dirty="0" err="1">
                <a:latin typeface="+mn-lt"/>
              </a:rPr>
              <a:t>Montichiari</a:t>
            </a:r>
            <a:r>
              <a:rPr lang="en-US" altLang="it-IT" sz="1100" dirty="0">
                <a:latin typeface="+mn-lt"/>
              </a:rPr>
              <a:t> (BS), 27/10/23 </a:t>
            </a:r>
          </a:p>
        </p:txBody>
      </p:sp>
    </p:spTree>
    <p:extLst>
      <p:ext uri="{BB962C8B-B14F-4D97-AF65-F5344CB8AC3E}">
        <p14:creationId xmlns:p14="http://schemas.microsoft.com/office/powerpoint/2010/main" val="3511569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>
            <a:extLst>
              <a:ext uri="{FF2B5EF4-FFF2-40B4-BE49-F238E27FC236}">
                <a16:creationId xmlns:a16="http://schemas.microsoft.com/office/drawing/2014/main" id="{CD542358-D4A6-474A-99D9-A263DDB16A90}"/>
              </a:ext>
            </a:extLst>
          </p:cNvPr>
          <p:cNvSpPr txBox="1">
            <a:spLocks noChangeArrowheads="1"/>
          </p:cNvSpPr>
          <p:nvPr/>
        </p:nvSpPr>
        <p:spPr>
          <a:xfrm>
            <a:off x="1524000" y="0"/>
            <a:ext cx="91440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 u="sng">
                <a:solidFill>
                  <a:srgbClr val="3366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it-IT" altLang="it-IT" kern="0" dirty="0">
                <a:solidFill>
                  <a:srgbClr val="006600"/>
                </a:solidFill>
              </a:rPr>
              <a:t>Il Marchio di Qualità </a:t>
            </a:r>
          </a:p>
          <a:p>
            <a:pPr algn="ctr" eaLnBrk="1" hangingPunct="1">
              <a:defRPr/>
            </a:pPr>
            <a:r>
              <a:rPr lang="it-IT" altLang="it-IT" kern="0" dirty="0">
                <a:solidFill>
                  <a:srgbClr val="006600"/>
                </a:solidFill>
              </a:rPr>
              <a:t>all’Ammendante Compostato CIC</a:t>
            </a:r>
            <a:endParaRPr lang="it-IT" altLang="it-IT" sz="2400" u="none" kern="0" dirty="0">
              <a:solidFill>
                <a:srgbClr val="006600"/>
              </a:solidFill>
            </a:endParaRPr>
          </a:p>
        </p:txBody>
      </p:sp>
      <p:sp>
        <p:nvSpPr>
          <p:cNvPr id="35845" name="Rettangolo 10">
            <a:extLst>
              <a:ext uri="{FF2B5EF4-FFF2-40B4-BE49-F238E27FC236}">
                <a16:creationId xmlns:a16="http://schemas.microsoft.com/office/drawing/2014/main" id="{EF5C239E-F387-48DC-9BBE-5CA570F76C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8536" y="4581128"/>
            <a:ext cx="4572000" cy="173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1" algn="ctr" eaLnBrk="1" hangingPunct="1"/>
            <a:r>
              <a:rPr lang="en-GB" altLang="it-IT" sz="2800" b="1" dirty="0">
                <a:solidFill>
                  <a:srgbClr val="006600"/>
                </a:solidFill>
              </a:rPr>
              <a:t>725.000 t/anno </a:t>
            </a:r>
          </a:p>
          <a:p>
            <a:pPr marL="0" lvl="1" algn="ctr" eaLnBrk="1" hangingPunct="1">
              <a:spcAft>
                <a:spcPts val="600"/>
              </a:spcAft>
            </a:pPr>
            <a:r>
              <a:rPr lang="en-GB" altLang="it-IT" sz="2200" b="1" dirty="0">
                <a:solidFill>
                  <a:srgbClr val="006600"/>
                </a:solidFill>
              </a:rPr>
              <a:t>Compost di </a:t>
            </a:r>
            <a:r>
              <a:rPr lang="en-GB" altLang="it-IT" sz="2200" b="1" dirty="0" err="1">
                <a:solidFill>
                  <a:srgbClr val="006600"/>
                </a:solidFill>
              </a:rPr>
              <a:t>Qualità</a:t>
            </a:r>
            <a:r>
              <a:rPr lang="en-GB" altLang="it-IT" sz="2200" b="1" dirty="0">
                <a:solidFill>
                  <a:srgbClr val="006600"/>
                </a:solidFill>
              </a:rPr>
              <a:t> CIC</a:t>
            </a:r>
            <a:endParaRPr lang="en-GB" altLang="it-IT" sz="3000" b="1" dirty="0">
              <a:solidFill>
                <a:srgbClr val="FF0000"/>
              </a:solidFill>
            </a:endParaRPr>
          </a:p>
          <a:p>
            <a:pPr marL="0" lvl="1" algn="ctr" eaLnBrk="1" hangingPunct="1"/>
            <a:r>
              <a:rPr lang="en-GB" altLang="it-IT" sz="3000" b="1" dirty="0">
                <a:solidFill>
                  <a:srgbClr val="FF0000"/>
                </a:solidFill>
              </a:rPr>
              <a:t>34,7% </a:t>
            </a:r>
            <a:r>
              <a:rPr lang="en-GB" altLang="it-IT" sz="2200" dirty="0" err="1">
                <a:solidFill>
                  <a:srgbClr val="FF0000"/>
                </a:solidFill>
              </a:rPr>
              <a:t>della</a:t>
            </a:r>
            <a:r>
              <a:rPr lang="en-GB" altLang="it-IT" sz="2200" dirty="0">
                <a:solidFill>
                  <a:srgbClr val="FF0000"/>
                </a:solidFill>
              </a:rPr>
              <a:t> </a:t>
            </a:r>
            <a:r>
              <a:rPr lang="en-GB" altLang="it-IT" sz="2200" dirty="0" err="1">
                <a:solidFill>
                  <a:srgbClr val="FF0000"/>
                </a:solidFill>
              </a:rPr>
              <a:t>produzione</a:t>
            </a:r>
            <a:r>
              <a:rPr lang="en-GB" altLang="it-IT" sz="2200" dirty="0">
                <a:solidFill>
                  <a:srgbClr val="FF0000"/>
                </a:solidFill>
              </a:rPr>
              <a:t> </a:t>
            </a:r>
          </a:p>
          <a:p>
            <a:pPr marL="0" lvl="1" algn="ctr" eaLnBrk="1" hangingPunct="1"/>
            <a:r>
              <a:rPr lang="en-GB" altLang="it-IT" sz="2200" dirty="0" err="1">
                <a:solidFill>
                  <a:srgbClr val="FF0000"/>
                </a:solidFill>
              </a:rPr>
              <a:t>nazionale</a:t>
            </a:r>
            <a:r>
              <a:rPr lang="en-GB" altLang="it-IT" sz="2200" dirty="0">
                <a:solidFill>
                  <a:srgbClr val="FF0000"/>
                </a:solidFill>
              </a:rPr>
              <a:t> 2021</a:t>
            </a:r>
          </a:p>
        </p:txBody>
      </p:sp>
      <p:pic>
        <p:nvPicPr>
          <p:cNvPr id="35846" name="Picture 5">
            <a:extLst>
              <a:ext uri="{FF2B5EF4-FFF2-40B4-BE49-F238E27FC236}">
                <a16:creationId xmlns:a16="http://schemas.microsoft.com/office/drawing/2014/main" id="{E8403AA7-F69F-4257-A341-EB2B7FEC1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888" y="2420938"/>
            <a:ext cx="5461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po 2">
            <a:extLst>
              <a:ext uri="{FF2B5EF4-FFF2-40B4-BE49-F238E27FC236}">
                <a16:creationId xmlns:a16="http://schemas.microsoft.com/office/drawing/2014/main" id="{45F0179A-2F11-4344-944E-5496A10E33D7}"/>
              </a:ext>
            </a:extLst>
          </p:cNvPr>
          <p:cNvGrpSpPr/>
          <p:nvPr/>
        </p:nvGrpSpPr>
        <p:grpSpPr>
          <a:xfrm>
            <a:off x="7053583" y="1183136"/>
            <a:ext cx="3363912" cy="3313112"/>
            <a:chOff x="5411788" y="1700213"/>
            <a:chExt cx="3363912" cy="3313112"/>
          </a:xfrm>
        </p:grpSpPr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A440A07D-2262-44AA-951D-4CEAEDD1C9C1}"/>
                </a:ext>
              </a:extLst>
            </p:cNvPr>
            <p:cNvGrpSpPr/>
            <p:nvPr/>
          </p:nvGrpSpPr>
          <p:grpSpPr>
            <a:xfrm>
              <a:off x="5411788" y="1700213"/>
              <a:ext cx="3363912" cy="3313112"/>
              <a:chOff x="5411788" y="1700213"/>
              <a:chExt cx="3363912" cy="3313112"/>
            </a:xfrm>
          </p:grpSpPr>
          <p:pic>
            <p:nvPicPr>
              <p:cNvPr id="11" name="Immagine 22">
                <a:extLst>
                  <a:ext uri="{FF2B5EF4-FFF2-40B4-BE49-F238E27FC236}">
                    <a16:creationId xmlns:a16="http://schemas.microsoft.com/office/drawing/2014/main" id="{01DE124D-D3EE-4360-B53C-385AA9EB63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967" t="8041" r="27927" b="13196"/>
              <a:stretch>
                <a:fillRect/>
              </a:stretch>
            </p:blipFill>
            <p:spPr bwMode="auto">
              <a:xfrm>
                <a:off x="5411788" y="1700213"/>
                <a:ext cx="3363912" cy="3313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CasellaDiTesto 11">
                <a:extLst>
                  <a:ext uri="{FF2B5EF4-FFF2-40B4-BE49-F238E27FC236}">
                    <a16:creationId xmlns:a16="http://schemas.microsoft.com/office/drawing/2014/main" id="{6B730F71-EC9C-4B3B-B257-1F1BA87342FF}"/>
                  </a:ext>
                </a:extLst>
              </p:cNvPr>
              <p:cNvSpPr txBox="1"/>
              <p:nvPr/>
            </p:nvSpPr>
            <p:spPr>
              <a:xfrm>
                <a:off x="5564376" y="1893472"/>
                <a:ext cx="432000" cy="35394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it-IT" sz="1700" b="1" dirty="0">
                    <a:solidFill>
                      <a:srgbClr val="006600"/>
                    </a:solidFill>
                  </a:rPr>
                  <a:t>55</a:t>
                </a:r>
              </a:p>
            </p:txBody>
          </p:sp>
          <p:sp>
            <p:nvSpPr>
              <p:cNvPr id="13" name="CasellaDiTesto 12">
                <a:extLst>
                  <a:ext uri="{FF2B5EF4-FFF2-40B4-BE49-F238E27FC236}">
                    <a16:creationId xmlns:a16="http://schemas.microsoft.com/office/drawing/2014/main" id="{D90FF01A-AFBE-4461-84F1-6B344CEAA809}"/>
                  </a:ext>
                </a:extLst>
              </p:cNvPr>
              <p:cNvSpPr txBox="1"/>
              <p:nvPr/>
            </p:nvSpPr>
            <p:spPr>
              <a:xfrm>
                <a:off x="8200536" y="4481043"/>
                <a:ext cx="432000" cy="35394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it-IT" sz="1700" b="1" dirty="0">
                    <a:solidFill>
                      <a:srgbClr val="006600"/>
                    </a:solidFill>
                  </a:rPr>
                  <a:t>49</a:t>
                </a:r>
              </a:p>
            </p:txBody>
          </p:sp>
        </p:grp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582FB237-117F-4BFE-9F8D-641CBDA59F97}"/>
                </a:ext>
              </a:extLst>
            </p:cNvPr>
            <p:cNvSpPr txBox="1"/>
            <p:nvPr/>
          </p:nvSpPr>
          <p:spPr>
            <a:xfrm>
              <a:off x="5564376" y="1893472"/>
              <a:ext cx="432000" cy="3539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it-IT" sz="1700" b="1" dirty="0">
                  <a:solidFill>
                    <a:srgbClr val="006600"/>
                  </a:solidFill>
                </a:rPr>
                <a:t>53</a:t>
              </a:r>
            </a:p>
          </p:txBody>
        </p: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E324946E-B452-4E1D-A3A6-03BDB0128A0B}"/>
                </a:ext>
              </a:extLst>
            </p:cNvPr>
            <p:cNvSpPr txBox="1"/>
            <p:nvPr/>
          </p:nvSpPr>
          <p:spPr>
            <a:xfrm>
              <a:off x="8200536" y="4481043"/>
              <a:ext cx="432000" cy="3539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it-IT" sz="1700" b="1" dirty="0">
                  <a:solidFill>
                    <a:srgbClr val="006600"/>
                  </a:solidFill>
                </a:rPr>
                <a:t>47</a:t>
              </a:r>
            </a:p>
          </p:txBody>
        </p:sp>
      </p:grpSp>
      <p:pic>
        <p:nvPicPr>
          <p:cNvPr id="7" name="Immagine 6">
            <a:extLst>
              <a:ext uri="{FF2B5EF4-FFF2-40B4-BE49-F238E27FC236}">
                <a16:creationId xmlns:a16="http://schemas.microsoft.com/office/drawing/2014/main" id="{F91B1A43-EB02-F7CF-DB90-3AB3CA6FE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6092" y="1556792"/>
            <a:ext cx="4568946" cy="3965813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450C7F48-2DF5-7D17-36CB-3E3FF0115F9B}"/>
              </a:ext>
            </a:extLst>
          </p:cNvPr>
          <p:cNvSpPr txBox="1">
            <a:spLocks noChangeArrowheads="1"/>
          </p:cNvSpPr>
          <p:nvPr/>
        </p:nvSpPr>
        <p:spPr>
          <a:xfrm>
            <a:off x="9980613" y="333375"/>
            <a:ext cx="2007909" cy="431239"/>
          </a:xfrm>
          <a:prstGeom prst="rect">
            <a:avLst/>
          </a:prstGeom>
        </p:spPr>
        <p:txBody>
          <a:bodyPr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it-IT" sz="1100" dirty="0">
                <a:latin typeface="+mn-lt"/>
              </a:rPr>
              <a:t>Workshop del </a:t>
            </a:r>
            <a:r>
              <a:rPr lang="en-US" altLang="it-IT" sz="1100" dirty="0" err="1">
                <a:latin typeface="+mn-lt"/>
              </a:rPr>
              <a:t>progetto</a:t>
            </a:r>
            <a:r>
              <a:rPr lang="en-US" altLang="it-IT" sz="1100" dirty="0">
                <a:latin typeface="+mn-lt"/>
              </a:rPr>
              <a:t> RICREA, </a:t>
            </a:r>
            <a:r>
              <a:rPr lang="en-US" altLang="it-IT" sz="1100" dirty="0" err="1">
                <a:latin typeface="+mn-lt"/>
              </a:rPr>
              <a:t>Montichiari</a:t>
            </a:r>
            <a:r>
              <a:rPr lang="en-US" altLang="it-IT" sz="1100" dirty="0">
                <a:latin typeface="+mn-lt"/>
              </a:rPr>
              <a:t> (BS), 27/10/23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5">
            <a:extLst>
              <a:ext uri="{FF2B5EF4-FFF2-40B4-BE49-F238E27FC236}">
                <a16:creationId xmlns:a16="http://schemas.microsoft.com/office/drawing/2014/main" id="{C8F0D228-6CAB-4B66-AAF6-6280947BA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576" y="26041"/>
            <a:ext cx="813690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85800">
              <a:lnSpc>
                <a:spcPct val="90000"/>
              </a:lnSpc>
            </a:pPr>
            <a:r>
              <a:rPr lang="it-IT" altLang="it-IT" sz="3200" u="sng" kern="0" dirty="0">
                <a:solidFill>
                  <a:srgbClr val="006600"/>
                </a:solidFill>
                <a:latin typeface="+mj-lt"/>
                <a:ea typeface="+mj-ea"/>
                <a:cs typeface="+mj-cs"/>
              </a:rPr>
              <a:t>Schema del processo di compostaggio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097F967-73F2-400B-90D5-C3917A2E8C4D}"/>
              </a:ext>
            </a:extLst>
          </p:cNvPr>
          <p:cNvSpPr txBox="1"/>
          <p:nvPr/>
        </p:nvSpPr>
        <p:spPr>
          <a:xfrm>
            <a:off x="7890355" y="511654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70C0"/>
                </a:solidFill>
              </a:rPr>
              <a:t>15-20%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F48785A6-ECF2-440E-AF31-8874C4628DD7}"/>
              </a:ext>
            </a:extLst>
          </p:cNvPr>
          <p:cNvSpPr txBox="1"/>
          <p:nvPr/>
        </p:nvSpPr>
        <p:spPr>
          <a:xfrm>
            <a:off x="3132461" y="455711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70C0"/>
                </a:solidFill>
              </a:rPr>
              <a:t>5-15%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1E57126-F4FB-4E66-932C-58435DFF4D28}"/>
              </a:ext>
            </a:extLst>
          </p:cNvPr>
          <p:cNvSpPr txBox="1"/>
          <p:nvPr/>
        </p:nvSpPr>
        <p:spPr>
          <a:xfrm>
            <a:off x="5591944" y="628281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70C0"/>
                </a:solidFill>
              </a:rPr>
              <a:t>25-35%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63A4A80-64A7-4A94-9A91-ACCFAFBEC5FD}"/>
              </a:ext>
            </a:extLst>
          </p:cNvPr>
          <p:cNvSpPr txBox="1"/>
          <p:nvPr/>
        </p:nvSpPr>
        <p:spPr>
          <a:xfrm>
            <a:off x="7890355" y="327108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70C0"/>
                </a:solidFill>
              </a:rPr>
              <a:t>40-60%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22598A0-05B5-4EAA-9E1F-2DF21192EFF5}"/>
              </a:ext>
            </a:extLst>
          </p:cNvPr>
          <p:cNvSpPr txBox="1"/>
          <p:nvPr/>
        </p:nvSpPr>
        <p:spPr>
          <a:xfrm>
            <a:off x="7180744" y="1037618"/>
            <a:ext cx="1260000" cy="2462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bg1"/>
                </a:solidFill>
              </a:rPr>
              <a:t>RIFIUTO VERDE</a:t>
            </a:r>
            <a:endParaRPr lang="it-IT" sz="1400" dirty="0">
              <a:solidFill>
                <a:schemeClr val="bg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933CCE0-60C3-4A54-A9B2-3861D77620CB}"/>
              </a:ext>
            </a:extLst>
          </p:cNvPr>
          <p:cNvSpPr txBox="1"/>
          <p:nvPr/>
        </p:nvSpPr>
        <p:spPr>
          <a:xfrm>
            <a:off x="3751256" y="2053998"/>
            <a:ext cx="126000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PRE-TRATTAMENTO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95FC31C-BCBF-4857-ADA1-46EBB7896F47}"/>
              </a:ext>
            </a:extLst>
          </p:cNvPr>
          <p:cNvSpPr txBox="1"/>
          <p:nvPr/>
        </p:nvSpPr>
        <p:spPr>
          <a:xfrm>
            <a:off x="5466000" y="2765810"/>
            <a:ext cx="126000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MISCELAZIONE</a:t>
            </a:r>
          </a:p>
        </p:txBody>
      </p: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0ABDB9CA-2127-4F8C-A569-9F0A7B513385}"/>
              </a:ext>
            </a:extLst>
          </p:cNvPr>
          <p:cNvCxnSpPr>
            <a:cxnSpLocks/>
          </p:cNvCxnSpPr>
          <p:nvPr/>
        </p:nvCxnSpPr>
        <p:spPr>
          <a:xfrm>
            <a:off x="6096000" y="3105000"/>
            <a:ext cx="0" cy="324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2 24">
            <a:extLst>
              <a:ext uri="{FF2B5EF4-FFF2-40B4-BE49-F238E27FC236}">
                <a16:creationId xmlns:a16="http://schemas.microsoft.com/office/drawing/2014/main" id="{4448D25F-F934-4195-BE1D-60E27D3FA547}"/>
              </a:ext>
            </a:extLst>
          </p:cNvPr>
          <p:cNvCxnSpPr>
            <a:cxnSpLocks/>
            <a:stCxn id="11" idx="2"/>
          </p:cNvCxnSpPr>
          <p:nvPr/>
        </p:nvCxnSpPr>
        <p:spPr>
          <a:xfrm flipH="1">
            <a:off x="6096000" y="2005418"/>
            <a:ext cx="1714744" cy="632994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>
            <a:extLst>
              <a:ext uri="{FF2B5EF4-FFF2-40B4-BE49-F238E27FC236}">
                <a16:creationId xmlns:a16="http://schemas.microsoft.com/office/drawing/2014/main" id="{CB522434-EBF3-4A6A-AC1C-6DD31EC1A095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4381258" y="1283838"/>
            <a:ext cx="1714743" cy="1353074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>
            <a:extLst>
              <a:ext uri="{FF2B5EF4-FFF2-40B4-BE49-F238E27FC236}">
                <a16:creationId xmlns:a16="http://schemas.microsoft.com/office/drawing/2014/main" id="{96542690-C9D6-4A59-A766-F08BDEE04252}"/>
              </a:ext>
            </a:extLst>
          </p:cNvPr>
          <p:cNvCxnSpPr>
            <a:cxnSpLocks/>
          </p:cNvCxnSpPr>
          <p:nvPr/>
        </p:nvCxnSpPr>
        <p:spPr>
          <a:xfrm>
            <a:off x="6096000" y="3861048"/>
            <a:ext cx="0" cy="324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AA7F074D-ABE7-4A37-A2E9-1E868B8FE822}"/>
              </a:ext>
            </a:extLst>
          </p:cNvPr>
          <p:cNvCxnSpPr>
            <a:cxnSpLocks/>
          </p:cNvCxnSpPr>
          <p:nvPr/>
        </p:nvCxnSpPr>
        <p:spPr>
          <a:xfrm>
            <a:off x="6096000" y="4581128"/>
            <a:ext cx="0" cy="324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F756392-72A9-43AE-8572-08B81DD58EDB}"/>
              </a:ext>
            </a:extLst>
          </p:cNvPr>
          <p:cNvSpPr txBox="1"/>
          <p:nvPr/>
        </p:nvSpPr>
        <p:spPr>
          <a:xfrm>
            <a:off x="7180744" y="1759198"/>
            <a:ext cx="126000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TRITURAZIONE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C28AB46-D123-4E55-8356-CD30169F8BBC}"/>
              </a:ext>
            </a:extLst>
          </p:cNvPr>
          <p:cNvSpPr txBox="1"/>
          <p:nvPr/>
        </p:nvSpPr>
        <p:spPr>
          <a:xfrm>
            <a:off x="3751257" y="1037618"/>
            <a:ext cx="1260000" cy="2462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bg1"/>
                </a:solidFill>
              </a:rPr>
              <a:t>FORSU </a:t>
            </a:r>
          </a:p>
        </p:txBody>
      </p:sp>
      <p:cxnSp>
        <p:nvCxnSpPr>
          <p:cNvPr id="30" name="Connettore 2 29">
            <a:extLst>
              <a:ext uri="{FF2B5EF4-FFF2-40B4-BE49-F238E27FC236}">
                <a16:creationId xmlns:a16="http://schemas.microsoft.com/office/drawing/2014/main" id="{40C7990D-468E-4451-A4C5-7B8050DD084A}"/>
              </a:ext>
            </a:extLst>
          </p:cNvPr>
          <p:cNvCxnSpPr>
            <a:cxnSpLocks/>
          </p:cNvCxnSpPr>
          <p:nvPr/>
        </p:nvCxnSpPr>
        <p:spPr>
          <a:xfrm>
            <a:off x="7810744" y="1378308"/>
            <a:ext cx="0" cy="324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2 31">
            <a:extLst>
              <a:ext uri="{FF2B5EF4-FFF2-40B4-BE49-F238E27FC236}">
                <a16:creationId xmlns:a16="http://schemas.microsoft.com/office/drawing/2014/main" id="{3B8F2497-3418-4D1D-99CC-E5A9C7767F88}"/>
              </a:ext>
            </a:extLst>
          </p:cNvPr>
          <p:cNvCxnSpPr>
            <a:cxnSpLocks/>
          </p:cNvCxnSpPr>
          <p:nvPr/>
        </p:nvCxnSpPr>
        <p:spPr>
          <a:xfrm>
            <a:off x="6096000" y="5301208"/>
            <a:ext cx="0" cy="540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>
            <a:extLst>
              <a:ext uri="{FF2B5EF4-FFF2-40B4-BE49-F238E27FC236}">
                <a16:creationId xmlns:a16="http://schemas.microsoft.com/office/drawing/2014/main" id="{47D75D9D-C29E-464C-B303-057EE353EF27}"/>
              </a:ext>
            </a:extLst>
          </p:cNvPr>
          <p:cNvCxnSpPr>
            <a:cxnSpLocks/>
          </p:cNvCxnSpPr>
          <p:nvPr/>
        </p:nvCxnSpPr>
        <p:spPr>
          <a:xfrm rot="5400000">
            <a:off x="8188744" y="1448920"/>
            <a:ext cx="0" cy="2880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4708926F-4813-4987-A650-1D3A69FCCD73}"/>
              </a:ext>
            </a:extLst>
          </p:cNvPr>
          <p:cNvCxnSpPr>
            <a:cxnSpLocks/>
          </p:cNvCxnSpPr>
          <p:nvPr/>
        </p:nvCxnSpPr>
        <p:spPr>
          <a:xfrm rot="10800000">
            <a:off x="9628744" y="2907168"/>
            <a:ext cx="0" cy="2232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A14575A6-9955-47BD-BAE5-BDF41523A109}"/>
              </a:ext>
            </a:extLst>
          </p:cNvPr>
          <p:cNvCxnSpPr>
            <a:cxnSpLocks/>
          </p:cNvCxnSpPr>
          <p:nvPr/>
        </p:nvCxnSpPr>
        <p:spPr>
          <a:xfrm rot="16200000">
            <a:off x="8188744" y="3681208"/>
            <a:ext cx="0" cy="2880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3C78B99-3EEC-44EB-A2E1-D830170B6861}"/>
              </a:ext>
            </a:extLst>
          </p:cNvPr>
          <p:cNvSpPr txBox="1"/>
          <p:nvPr/>
        </p:nvSpPr>
        <p:spPr>
          <a:xfrm>
            <a:off x="3751256" y="4998098"/>
            <a:ext cx="1260000" cy="24622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bg2">
                    <a:lumMod val="50000"/>
                  </a:schemeClr>
                </a:solidFill>
              </a:rPr>
              <a:t>SCARTO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7BBAB208-9771-427B-BEB8-C92F22D6F264}"/>
              </a:ext>
            </a:extLst>
          </p:cNvPr>
          <p:cNvSpPr txBox="1"/>
          <p:nvPr/>
        </p:nvSpPr>
        <p:spPr>
          <a:xfrm>
            <a:off x="7788328" y="3822994"/>
            <a:ext cx="1260000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bg2">
                    <a:lumMod val="50000"/>
                  </a:schemeClr>
                </a:solidFill>
              </a:rPr>
              <a:t>PERDITE DI PROCESSO</a:t>
            </a:r>
          </a:p>
        </p:txBody>
      </p:sp>
      <p:cxnSp>
        <p:nvCxnSpPr>
          <p:cNvPr id="40" name="Connettore 2 39">
            <a:extLst>
              <a:ext uri="{FF2B5EF4-FFF2-40B4-BE49-F238E27FC236}">
                <a16:creationId xmlns:a16="http://schemas.microsoft.com/office/drawing/2014/main" id="{6AF1ACE8-D095-4414-8D60-4BB06947DE79}"/>
              </a:ext>
            </a:extLst>
          </p:cNvPr>
          <p:cNvCxnSpPr>
            <a:cxnSpLocks/>
          </p:cNvCxnSpPr>
          <p:nvPr/>
        </p:nvCxnSpPr>
        <p:spPr>
          <a:xfrm rot="16200000">
            <a:off x="7206135" y="3808594"/>
            <a:ext cx="0" cy="972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>
            <a:extLst>
              <a:ext uri="{FF2B5EF4-FFF2-40B4-BE49-F238E27FC236}">
                <a16:creationId xmlns:a16="http://schemas.microsoft.com/office/drawing/2014/main" id="{47A055B2-BC5C-4AB6-966A-818B6D50C450}"/>
              </a:ext>
            </a:extLst>
          </p:cNvPr>
          <p:cNvCxnSpPr>
            <a:cxnSpLocks/>
          </p:cNvCxnSpPr>
          <p:nvPr/>
        </p:nvCxnSpPr>
        <p:spPr>
          <a:xfrm rot="16200000">
            <a:off x="7206135" y="3282498"/>
            <a:ext cx="0" cy="972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DEAFCA6A-2E2A-41A2-A01D-F5B858F95AC0}"/>
              </a:ext>
            </a:extLst>
          </p:cNvPr>
          <p:cNvSpPr txBox="1"/>
          <p:nvPr/>
        </p:nvSpPr>
        <p:spPr>
          <a:xfrm>
            <a:off x="5466000" y="4254002"/>
            <a:ext cx="126000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MATURAZIONE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470BEF2-3087-4438-94E9-86ED49837028}"/>
              </a:ext>
            </a:extLst>
          </p:cNvPr>
          <p:cNvSpPr txBox="1"/>
          <p:nvPr/>
        </p:nvSpPr>
        <p:spPr>
          <a:xfrm>
            <a:off x="5466000" y="3509906"/>
            <a:ext cx="126000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FASE ATTIVA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E7D1553C-B7B2-46E7-8A47-820EC3E32A75}"/>
              </a:ext>
            </a:extLst>
          </p:cNvPr>
          <p:cNvSpPr txBox="1"/>
          <p:nvPr/>
        </p:nvSpPr>
        <p:spPr>
          <a:xfrm>
            <a:off x="5466000" y="5934202"/>
            <a:ext cx="1260000" cy="24622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b="1" dirty="0">
                <a:solidFill>
                  <a:schemeClr val="accent6">
                    <a:lumMod val="50000"/>
                  </a:schemeClr>
                </a:solidFill>
              </a:rPr>
              <a:t>COMPOST</a:t>
            </a:r>
          </a:p>
        </p:txBody>
      </p:sp>
      <p:cxnSp>
        <p:nvCxnSpPr>
          <p:cNvPr id="43" name="Connettore 2 42">
            <a:extLst>
              <a:ext uri="{FF2B5EF4-FFF2-40B4-BE49-F238E27FC236}">
                <a16:creationId xmlns:a16="http://schemas.microsoft.com/office/drawing/2014/main" id="{97A5C48B-958B-454D-AF7F-4D3EEAC5BE49}"/>
              </a:ext>
            </a:extLst>
          </p:cNvPr>
          <p:cNvCxnSpPr>
            <a:cxnSpLocks/>
          </p:cNvCxnSpPr>
          <p:nvPr/>
        </p:nvCxnSpPr>
        <p:spPr>
          <a:xfrm>
            <a:off x="4410173" y="1378308"/>
            <a:ext cx="0" cy="612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>
            <a:extLst>
              <a:ext uri="{FF2B5EF4-FFF2-40B4-BE49-F238E27FC236}">
                <a16:creationId xmlns:a16="http://schemas.microsoft.com/office/drawing/2014/main" id="{61357965-96E2-4C04-8380-9A290D3BC198}"/>
              </a:ext>
            </a:extLst>
          </p:cNvPr>
          <p:cNvCxnSpPr>
            <a:cxnSpLocks/>
          </p:cNvCxnSpPr>
          <p:nvPr/>
        </p:nvCxnSpPr>
        <p:spPr>
          <a:xfrm>
            <a:off x="4410173" y="2402920"/>
            <a:ext cx="0" cy="2484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2 44">
            <a:extLst>
              <a:ext uri="{FF2B5EF4-FFF2-40B4-BE49-F238E27FC236}">
                <a16:creationId xmlns:a16="http://schemas.microsoft.com/office/drawing/2014/main" id="{7E388C46-8798-4F9F-B297-D183CC94FD9D}"/>
              </a:ext>
            </a:extLst>
          </p:cNvPr>
          <p:cNvCxnSpPr>
            <a:cxnSpLocks/>
          </p:cNvCxnSpPr>
          <p:nvPr/>
        </p:nvCxnSpPr>
        <p:spPr>
          <a:xfrm rot="5400000">
            <a:off x="5249880" y="4887208"/>
            <a:ext cx="0" cy="468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2679735-A270-4398-86C6-4CCAC10E7F7A}"/>
              </a:ext>
            </a:extLst>
          </p:cNvPr>
          <p:cNvSpPr txBox="1"/>
          <p:nvPr/>
        </p:nvSpPr>
        <p:spPr>
          <a:xfrm>
            <a:off x="5466000" y="4998098"/>
            <a:ext cx="126000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RAFFINAZIONE</a:t>
            </a:r>
          </a:p>
        </p:txBody>
      </p:sp>
      <p:cxnSp>
        <p:nvCxnSpPr>
          <p:cNvPr id="46" name="Connettore 2 45">
            <a:extLst>
              <a:ext uri="{FF2B5EF4-FFF2-40B4-BE49-F238E27FC236}">
                <a16:creationId xmlns:a16="http://schemas.microsoft.com/office/drawing/2014/main" id="{E34F6190-C454-4FAE-9937-F2784ABDC3CC}"/>
              </a:ext>
            </a:extLst>
          </p:cNvPr>
          <p:cNvCxnSpPr>
            <a:cxnSpLocks/>
          </p:cNvCxnSpPr>
          <p:nvPr/>
        </p:nvCxnSpPr>
        <p:spPr>
          <a:xfrm>
            <a:off x="5011256" y="2175158"/>
            <a:ext cx="1084744" cy="461754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2">
            <a:extLst>
              <a:ext uri="{FF2B5EF4-FFF2-40B4-BE49-F238E27FC236}">
                <a16:creationId xmlns:a16="http://schemas.microsoft.com/office/drawing/2014/main" id="{18E5217C-1D9A-9862-0E31-CF417B43078F}"/>
              </a:ext>
            </a:extLst>
          </p:cNvPr>
          <p:cNvSpPr txBox="1">
            <a:spLocks noChangeArrowheads="1"/>
          </p:cNvSpPr>
          <p:nvPr/>
        </p:nvSpPr>
        <p:spPr>
          <a:xfrm>
            <a:off x="9980613" y="333375"/>
            <a:ext cx="2007909" cy="431239"/>
          </a:xfrm>
          <a:prstGeom prst="rect">
            <a:avLst/>
          </a:prstGeom>
        </p:spPr>
        <p:txBody>
          <a:bodyPr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it-IT" sz="1100" dirty="0">
                <a:latin typeface="+mn-lt"/>
              </a:rPr>
              <a:t>Workshop del </a:t>
            </a:r>
            <a:r>
              <a:rPr lang="en-US" altLang="it-IT" sz="1100" dirty="0" err="1">
                <a:latin typeface="+mn-lt"/>
              </a:rPr>
              <a:t>progetto</a:t>
            </a:r>
            <a:r>
              <a:rPr lang="en-US" altLang="it-IT" sz="1100" dirty="0">
                <a:latin typeface="+mn-lt"/>
              </a:rPr>
              <a:t> RICREA, </a:t>
            </a:r>
            <a:r>
              <a:rPr lang="en-US" altLang="it-IT" sz="1100" dirty="0" err="1">
                <a:latin typeface="+mn-lt"/>
              </a:rPr>
              <a:t>Montichiari</a:t>
            </a:r>
            <a:r>
              <a:rPr lang="en-US" altLang="it-IT" sz="1100" dirty="0">
                <a:latin typeface="+mn-lt"/>
              </a:rPr>
              <a:t> (BS), 27/10/23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5">
            <a:extLst>
              <a:ext uri="{FF2B5EF4-FFF2-40B4-BE49-F238E27FC236}">
                <a16:creationId xmlns:a16="http://schemas.microsoft.com/office/drawing/2014/main" id="{C8F0D228-6CAB-4B66-AAF6-6280947BA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4" y="26040"/>
            <a:ext cx="835292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85800">
              <a:lnSpc>
                <a:spcPct val="90000"/>
              </a:lnSpc>
            </a:pPr>
            <a:r>
              <a:rPr lang="it-IT" altLang="it-IT" sz="3200" u="sng" kern="0" dirty="0">
                <a:solidFill>
                  <a:srgbClr val="006600"/>
                </a:solidFill>
                <a:latin typeface="+mj-lt"/>
                <a:ea typeface="+mj-ea"/>
                <a:cs typeface="+mj-cs"/>
              </a:rPr>
              <a:t>Schema del processo integrato da/compostaggio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22598A0-05B5-4EAA-9E1F-2DF21192EFF5}"/>
              </a:ext>
            </a:extLst>
          </p:cNvPr>
          <p:cNvSpPr txBox="1"/>
          <p:nvPr/>
        </p:nvSpPr>
        <p:spPr>
          <a:xfrm>
            <a:off x="7180744" y="1037618"/>
            <a:ext cx="1260000" cy="2462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bg1"/>
                </a:solidFill>
              </a:rPr>
              <a:t>RIFIUTO VERDE</a:t>
            </a:r>
            <a:endParaRPr lang="it-IT" sz="1400" dirty="0">
              <a:solidFill>
                <a:schemeClr val="bg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933CCE0-60C3-4A54-A9B2-3861D77620CB}"/>
              </a:ext>
            </a:extLst>
          </p:cNvPr>
          <p:cNvSpPr txBox="1"/>
          <p:nvPr/>
        </p:nvSpPr>
        <p:spPr>
          <a:xfrm>
            <a:off x="3751256" y="2053998"/>
            <a:ext cx="126000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PRE-TRATTAMENTO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95FC31C-BCBF-4857-ADA1-46EBB7896F47}"/>
              </a:ext>
            </a:extLst>
          </p:cNvPr>
          <p:cNvSpPr txBox="1"/>
          <p:nvPr/>
        </p:nvSpPr>
        <p:spPr>
          <a:xfrm>
            <a:off x="5466000" y="2688865"/>
            <a:ext cx="1260000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DIGESTIONE ANAEROBICA</a:t>
            </a:r>
          </a:p>
        </p:txBody>
      </p: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0ABDB9CA-2127-4F8C-A569-9F0A7B513385}"/>
              </a:ext>
            </a:extLst>
          </p:cNvPr>
          <p:cNvCxnSpPr>
            <a:cxnSpLocks/>
          </p:cNvCxnSpPr>
          <p:nvPr/>
        </p:nvCxnSpPr>
        <p:spPr>
          <a:xfrm>
            <a:off x="6096000" y="3103808"/>
            <a:ext cx="0" cy="180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>
            <a:extLst>
              <a:ext uri="{FF2B5EF4-FFF2-40B4-BE49-F238E27FC236}">
                <a16:creationId xmlns:a16="http://schemas.microsoft.com/office/drawing/2014/main" id="{CB522434-EBF3-4A6A-AC1C-6DD31EC1A095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4381258" y="1283838"/>
            <a:ext cx="1714743" cy="1353074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AA7F074D-ABE7-4A37-A2E9-1E868B8FE822}"/>
              </a:ext>
            </a:extLst>
          </p:cNvPr>
          <p:cNvCxnSpPr>
            <a:cxnSpLocks/>
          </p:cNvCxnSpPr>
          <p:nvPr/>
        </p:nvCxnSpPr>
        <p:spPr>
          <a:xfrm>
            <a:off x="6092858" y="5402625"/>
            <a:ext cx="0" cy="432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F756392-72A9-43AE-8572-08B81DD58EDB}"/>
              </a:ext>
            </a:extLst>
          </p:cNvPr>
          <p:cNvSpPr txBox="1"/>
          <p:nvPr/>
        </p:nvSpPr>
        <p:spPr>
          <a:xfrm>
            <a:off x="7180744" y="1759198"/>
            <a:ext cx="126000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TRITURAZIONE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C28AB46-D123-4E55-8356-CD30169F8BBC}"/>
              </a:ext>
            </a:extLst>
          </p:cNvPr>
          <p:cNvSpPr txBox="1"/>
          <p:nvPr/>
        </p:nvSpPr>
        <p:spPr>
          <a:xfrm>
            <a:off x="3751257" y="1037618"/>
            <a:ext cx="1260000" cy="2462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bg1"/>
                </a:solidFill>
              </a:rPr>
              <a:t>FORSU </a:t>
            </a:r>
          </a:p>
        </p:txBody>
      </p:sp>
      <p:cxnSp>
        <p:nvCxnSpPr>
          <p:cNvPr id="30" name="Connettore 2 29">
            <a:extLst>
              <a:ext uri="{FF2B5EF4-FFF2-40B4-BE49-F238E27FC236}">
                <a16:creationId xmlns:a16="http://schemas.microsoft.com/office/drawing/2014/main" id="{40C7990D-468E-4451-A4C5-7B8050DD084A}"/>
              </a:ext>
            </a:extLst>
          </p:cNvPr>
          <p:cNvCxnSpPr>
            <a:cxnSpLocks/>
          </p:cNvCxnSpPr>
          <p:nvPr/>
        </p:nvCxnSpPr>
        <p:spPr>
          <a:xfrm>
            <a:off x="7810744" y="1378308"/>
            <a:ext cx="0" cy="324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>
            <a:extLst>
              <a:ext uri="{FF2B5EF4-FFF2-40B4-BE49-F238E27FC236}">
                <a16:creationId xmlns:a16="http://schemas.microsoft.com/office/drawing/2014/main" id="{47D75D9D-C29E-464C-B303-057EE353EF27}"/>
              </a:ext>
            </a:extLst>
          </p:cNvPr>
          <p:cNvCxnSpPr>
            <a:cxnSpLocks/>
          </p:cNvCxnSpPr>
          <p:nvPr/>
        </p:nvCxnSpPr>
        <p:spPr>
          <a:xfrm rot="5400000">
            <a:off x="8160135" y="2598694"/>
            <a:ext cx="0" cy="2880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4708926F-4813-4987-A650-1D3A69FCCD73}"/>
              </a:ext>
            </a:extLst>
          </p:cNvPr>
          <p:cNvCxnSpPr>
            <a:cxnSpLocks/>
          </p:cNvCxnSpPr>
          <p:nvPr/>
        </p:nvCxnSpPr>
        <p:spPr>
          <a:xfrm rot="10800000">
            <a:off x="9624393" y="4077199"/>
            <a:ext cx="0" cy="1152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A14575A6-9955-47BD-BAE5-BDF41523A109}"/>
              </a:ext>
            </a:extLst>
          </p:cNvPr>
          <p:cNvCxnSpPr>
            <a:cxnSpLocks/>
          </p:cNvCxnSpPr>
          <p:nvPr/>
        </p:nvCxnSpPr>
        <p:spPr>
          <a:xfrm rot="16200000">
            <a:off x="8201760" y="3768525"/>
            <a:ext cx="0" cy="2880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3C78B99-3EEC-44EB-A2E1-D830170B6861}"/>
              </a:ext>
            </a:extLst>
          </p:cNvPr>
          <p:cNvSpPr txBox="1"/>
          <p:nvPr/>
        </p:nvSpPr>
        <p:spPr>
          <a:xfrm>
            <a:off x="3751016" y="5089261"/>
            <a:ext cx="1260000" cy="24622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bg2">
                    <a:lumMod val="50000"/>
                  </a:schemeClr>
                </a:solidFill>
              </a:rPr>
              <a:t>SCARTI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7BBAB208-9771-427B-BEB8-C92F22D6F264}"/>
              </a:ext>
            </a:extLst>
          </p:cNvPr>
          <p:cNvSpPr txBox="1"/>
          <p:nvPr/>
        </p:nvSpPr>
        <p:spPr>
          <a:xfrm>
            <a:off x="7784438" y="4435042"/>
            <a:ext cx="1260000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bg2">
                    <a:lumMod val="50000"/>
                  </a:schemeClr>
                </a:solidFill>
              </a:rPr>
              <a:t>PERDITE DI PROCESSO</a:t>
            </a:r>
          </a:p>
        </p:txBody>
      </p:sp>
      <p:cxnSp>
        <p:nvCxnSpPr>
          <p:cNvPr id="40" name="Connettore 2 39">
            <a:extLst>
              <a:ext uri="{FF2B5EF4-FFF2-40B4-BE49-F238E27FC236}">
                <a16:creationId xmlns:a16="http://schemas.microsoft.com/office/drawing/2014/main" id="{6AF1ACE8-D095-4414-8D60-4BB06947DE79}"/>
              </a:ext>
            </a:extLst>
          </p:cNvPr>
          <p:cNvCxnSpPr>
            <a:cxnSpLocks/>
          </p:cNvCxnSpPr>
          <p:nvPr/>
        </p:nvCxnSpPr>
        <p:spPr>
          <a:xfrm rot="16200000">
            <a:off x="7267892" y="4149097"/>
            <a:ext cx="0" cy="972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DEAFCA6A-2E2A-41A2-A01D-F5B858F95AC0}"/>
              </a:ext>
            </a:extLst>
          </p:cNvPr>
          <p:cNvSpPr txBox="1"/>
          <p:nvPr/>
        </p:nvSpPr>
        <p:spPr>
          <a:xfrm>
            <a:off x="5466000" y="3838641"/>
            <a:ext cx="1260000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TRATTAMENTO MECCANICO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470BEF2-3087-4438-94E9-86ED49837028}"/>
              </a:ext>
            </a:extLst>
          </p:cNvPr>
          <p:cNvSpPr txBox="1"/>
          <p:nvPr/>
        </p:nvSpPr>
        <p:spPr>
          <a:xfrm>
            <a:off x="5483880" y="3340698"/>
            <a:ext cx="1260000" cy="246221"/>
          </a:xfrm>
          <a:prstGeom prst="rect">
            <a:avLst/>
          </a:prstGeom>
          <a:solidFill>
            <a:srgbClr val="FFC000"/>
          </a:solidFill>
          <a:ln w="28575">
            <a:solidFill>
              <a:srgbClr val="C00000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rgbClr val="C00000"/>
                </a:solidFill>
              </a:rPr>
              <a:t>DIGESTATO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E7D1553C-B7B2-46E7-8A47-820EC3E32A75}"/>
              </a:ext>
            </a:extLst>
          </p:cNvPr>
          <p:cNvSpPr txBox="1"/>
          <p:nvPr/>
        </p:nvSpPr>
        <p:spPr>
          <a:xfrm>
            <a:off x="5466000" y="5934202"/>
            <a:ext cx="1260000" cy="24622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b="1" dirty="0">
                <a:solidFill>
                  <a:schemeClr val="accent6">
                    <a:lumMod val="50000"/>
                  </a:schemeClr>
                </a:solidFill>
              </a:rPr>
              <a:t>COMPOST</a:t>
            </a:r>
          </a:p>
        </p:txBody>
      </p:sp>
      <p:cxnSp>
        <p:nvCxnSpPr>
          <p:cNvPr id="43" name="Connettore 2 42">
            <a:extLst>
              <a:ext uri="{FF2B5EF4-FFF2-40B4-BE49-F238E27FC236}">
                <a16:creationId xmlns:a16="http://schemas.microsoft.com/office/drawing/2014/main" id="{97A5C48B-958B-454D-AF7F-4D3EEAC5BE49}"/>
              </a:ext>
            </a:extLst>
          </p:cNvPr>
          <p:cNvCxnSpPr>
            <a:cxnSpLocks/>
          </p:cNvCxnSpPr>
          <p:nvPr/>
        </p:nvCxnSpPr>
        <p:spPr>
          <a:xfrm>
            <a:off x="4410173" y="1378308"/>
            <a:ext cx="0" cy="612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>
            <a:extLst>
              <a:ext uri="{FF2B5EF4-FFF2-40B4-BE49-F238E27FC236}">
                <a16:creationId xmlns:a16="http://schemas.microsoft.com/office/drawing/2014/main" id="{61357965-96E2-4C04-8380-9A290D3BC198}"/>
              </a:ext>
            </a:extLst>
          </p:cNvPr>
          <p:cNvCxnSpPr>
            <a:cxnSpLocks/>
          </p:cNvCxnSpPr>
          <p:nvPr/>
        </p:nvCxnSpPr>
        <p:spPr>
          <a:xfrm>
            <a:off x="4410173" y="2402920"/>
            <a:ext cx="0" cy="2592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2 44">
            <a:extLst>
              <a:ext uri="{FF2B5EF4-FFF2-40B4-BE49-F238E27FC236}">
                <a16:creationId xmlns:a16="http://schemas.microsoft.com/office/drawing/2014/main" id="{7E388C46-8798-4F9F-B297-D183CC94FD9D}"/>
              </a:ext>
            </a:extLst>
          </p:cNvPr>
          <p:cNvCxnSpPr>
            <a:cxnSpLocks/>
          </p:cNvCxnSpPr>
          <p:nvPr/>
        </p:nvCxnSpPr>
        <p:spPr>
          <a:xfrm rot="5400000">
            <a:off x="5232000" y="4974525"/>
            <a:ext cx="0" cy="468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2679735-A270-4398-86C6-4CCAC10E7F7A}"/>
              </a:ext>
            </a:extLst>
          </p:cNvPr>
          <p:cNvSpPr txBox="1"/>
          <p:nvPr/>
        </p:nvSpPr>
        <p:spPr>
          <a:xfrm>
            <a:off x="5491346" y="4435041"/>
            <a:ext cx="1260000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TRATTAMENTO AEROBICO</a:t>
            </a:r>
          </a:p>
        </p:txBody>
      </p:sp>
      <p:cxnSp>
        <p:nvCxnSpPr>
          <p:cNvPr id="46" name="Connettore 2 45">
            <a:extLst>
              <a:ext uri="{FF2B5EF4-FFF2-40B4-BE49-F238E27FC236}">
                <a16:creationId xmlns:a16="http://schemas.microsoft.com/office/drawing/2014/main" id="{E34F6190-C454-4FAE-9937-F2784ABDC3CC}"/>
              </a:ext>
            </a:extLst>
          </p:cNvPr>
          <p:cNvCxnSpPr>
            <a:cxnSpLocks/>
          </p:cNvCxnSpPr>
          <p:nvPr/>
        </p:nvCxnSpPr>
        <p:spPr>
          <a:xfrm>
            <a:off x="5011256" y="2175158"/>
            <a:ext cx="1084744" cy="461754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>
            <a:extLst>
              <a:ext uri="{FF2B5EF4-FFF2-40B4-BE49-F238E27FC236}">
                <a16:creationId xmlns:a16="http://schemas.microsoft.com/office/drawing/2014/main" id="{FE42C30C-967A-4671-BFE3-A43E494391AF}"/>
              </a:ext>
            </a:extLst>
          </p:cNvPr>
          <p:cNvCxnSpPr>
            <a:cxnSpLocks/>
          </p:cNvCxnSpPr>
          <p:nvPr/>
        </p:nvCxnSpPr>
        <p:spPr>
          <a:xfrm rot="5400000">
            <a:off x="4494000" y="1910912"/>
            <a:ext cx="0" cy="1944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F116CE82-14CD-4BC0-A8DA-563BFE04DB5F}"/>
              </a:ext>
            </a:extLst>
          </p:cNvPr>
          <p:cNvSpPr txBox="1"/>
          <p:nvPr/>
        </p:nvSpPr>
        <p:spPr>
          <a:xfrm>
            <a:off x="2262000" y="2765810"/>
            <a:ext cx="1260000" cy="24622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b="1" dirty="0">
                <a:solidFill>
                  <a:schemeClr val="accent6">
                    <a:lumMod val="50000"/>
                  </a:schemeClr>
                </a:solidFill>
              </a:rPr>
              <a:t>BIOGAS</a:t>
            </a: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28A2F7B9-5AEC-43EC-B94B-FB51FB382F74}"/>
              </a:ext>
            </a:extLst>
          </p:cNvPr>
          <p:cNvSpPr txBox="1"/>
          <p:nvPr/>
        </p:nvSpPr>
        <p:spPr>
          <a:xfrm>
            <a:off x="5483880" y="5085415"/>
            <a:ext cx="1260000" cy="246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Bef>
                <a:spcPts val="2400"/>
              </a:spcBef>
              <a:spcAft>
                <a:spcPts val="2400"/>
              </a:spcAft>
            </a:pPr>
            <a:r>
              <a:rPr lang="it-IT" sz="1000" dirty="0">
                <a:solidFill>
                  <a:schemeClr val="accent1">
                    <a:lumMod val="50000"/>
                  </a:schemeClr>
                </a:solidFill>
              </a:rPr>
              <a:t>RAFFINAZIONE</a:t>
            </a:r>
          </a:p>
        </p:txBody>
      </p:sp>
      <p:cxnSp>
        <p:nvCxnSpPr>
          <p:cNvPr id="48" name="Connettore 2 47">
            <a:extLst>
              <a:ext uri="{FF2B5EF4-FFF2-40B4-BE49-F238E27FC236}">
                <a16:creationId xmlns:a16="http://schemas.microsoft.com/office/drawing/2014/main" id="{29DE9890-4BD8-4707-8055-75041FE1E4B7}"/>
              </a:ext>
            </a:extLst>
          </p:cNvPr>
          <p:cNvCxnSpPr>
            <a:cxnSpLocks/>
          </p:cNvCxnSpPr>
          <p:nvPr/>
        </p:nvCxnSpPr>
        <p:spPr>
          <a:xfrm>
            <a:off x="6096000" y="3645024"/>
            <a:ext cx="0" cy="180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2 49">
            <a:extLst>
              <a:ext uri="{FF2B5EF4-FFF2-40B4-BE49-F238E27FC236}">
                <a16:creationId xmlns:a16="http://schemas.microsoft.com/office/drawing/2014/main" id="{0BD711E2-8F86-4C64-8591-694BF4096F3C}"/>
              </a:ext>
            </a:extLst>
          </p:cNvPr>
          <p:cNvCxnSpPr>
            <a:cxnSpLocks/>
          </p:cNvCxnSpPr>
          <p:nvPr/>
        </p:nvCxnSpPr>
        <p:spPr>
          <a:xfrm>
            <a:off x="6092858" y="4833176"/>
            <a:ext cx="0" cy="180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2 50">
            <a:extLst>
              <a:ext uri="{FF2B5EF4-FFF2-40B4-BE49-F238E27FC236}">
                <a16:creationId xmlns:a16="http://schemas.microsoft.com/office/drawing/2014/main" id="{9E24BE95-211F-4B3C-945A-97C542DB46FC}"/>
              </a:ext>
            </a:extLst>
          </p:cNvPr>
          <p:cNvCxnSpPr>
            <a:cxnSpLocks/>
          </p:cNvCxnSpPr>
          <p:nvPr/>
        </p:nvCxnSpPr>
        <p:spPr>
          <a:xfrm>
            <a:off x="6092858" y="4257112"/>
            <a:ext cx="0" cy="180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109E7614-2B1B-349D-0C17-3EDD1F4CE38B}"/>
              </a:ext>
            </a:extLst>
          </p:cNvPr>
          <p:cNvSpPr txBox="1">
            <a:spLocks noChangeArrowheads="1"/>
          </p:cNvSpPr>
          <p:nvPr/>
        </p:nvSpPr>
        <p:spPr>
          <a:xfrm>
            <a:off x="9980613" y="412887"/>
            <a:ext cx="2007909" cy="431239"/>
          </a:xfrm>
          <a:prstGeom prst="rect">
            <a:avLst/>
          </a:prstGeom>
        </p:spPr>
        <p:txBody>
          <a:bodyPr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it-IT" sz="1100" dirty="0">
                <a:latin typeface="+mn-lt"/>
              </a:rPr>
              <a:t>Workshop del </a:t>
            </a:r>
            <a:r>
              <a:rPr lang="en-US" altLang="it-IT" sz="1100" dirty="0" err="1">
                <a:latin typeface="+mn-lt"/>
              </a:rPr>
              <a:t>progetto</a:t>
            </a:r>
            <a:r>
              <a:rPr lang="en-US" altLang="it-IT" sz="1100" dirty="0">
                <a:latin typeface="+mn-lt"/>
              </a:rPr>
              <a:t> RICREA, </a:t>
            </a:r>
            <a:r>
              <a:rPr lang="en-US" altLang="it-IT" sz="1100" dirty="0" err="1">
                <a:latin typeface="+mn-lt"/>
              </a:rPr>
              <a:t>Montichiari</a:t>
            </a:r>
            <a:r>
              <a:rPr lang="en-US" altLang="it-IT" sz="1100" dirty="0">
                <a:latin typeface="+mn-lt"/>
              </a:rPr>
              <a:t> (BS), 27/10/23 </a:t>
            </a:r>
          </a:p>
        </p:txBody>
      </p:sp>
      <p:cxnSp>
        <p:nvCxnSpPr>
          <p:cNvPr id="25" name="Connettore 2 24">
            <a:extLst>
              <a:ext uri="{FF2B5EF4-FFF2-40B4-BE49-F238E27FC236}">
                <a16:creationId xmlns:a16="http://schemas.microsoft.com/office/drawing/2014/main" id="{4448D25F-F934-4195-BE1D-60E27D3FA547}"/>
              </a:ext>
            </a:extLst>
          </p:cNvPr>
          <p:cNvCxnSpPr>
            <a:cxnSpLocks/>
            <a:stCxn id="11" idx="2"/>
          </p:cNvCxnSpPr>
          <p:nvPr/>
        </p:nvCxnSpPr>
        <p:spPr>
          <a:xfrm flipH="1">
            <a:off x="6495068" y="2005419"/>
            <a:ext cx="1315676" cy="176360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622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Immagine che contiene verde, terra, esterni, pianta&#10;&#10;Descrizione generata automaticamente">
            <a:extLst>
              <a:ext uri="{FF2B5EF4-FFF2-40B4-BE49-F238E27FC236}">
                <a16:creationId xmlns:a16="http://schemas.microsoft.com/office/drawing/2014/main" id="{26615C34-949A-4505-8E5F-984B9BBABF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r="32004" b="3"/>
          <a:stretch/>
        </p:blipFill>
        <p:spPr>
          <a:xfrm>
            <a:off x="20" y="853"/>
            <a:ext cx="2743179" cy="3417511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1874A40B-FB35-4F08-993F-01A7D0612B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2" r="28319" b="-2"/>
          <a:stretch/>
        </p:blipFill>
        <p:spPr>
          <a:xfrm>
            <a:off x="20" y="3417677"/>
            <a:ext cx="2743179" cy="3440324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FEA2C18B-E223-4332-9BEA-B7607D960D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0372" y="1015409"/>
            <a:ext cx="4231758" cy="112510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it-IT" sz="3200" b="1" u="sng" kern="0" dirty="0">
                <a:solidFill>
                  <a:srgbClr val="006600"/>
                </a:solidFill>
              </a:rPr>
              <a:t>Tipi di compost, </a:t>
            </a:r>
            <a:r>
              <a:rPr lang="en-US" altLang="it-IT" sz="3200" b="1" u="sng" kern="0" dirty="0" err="1">
                <a:solidFill>
                  <a:srgbClr val="006600"/>
                </a:solidFill>
              </a:rPr>
              <a:t>D.Lgs</a:t>
            </a:r>
            <a:r>
              <a:rPr lang="en-US" altLang="it-IT" sz="3200" b="1" u="sng" kern="0" dirty="0">
                <a:solidFill>
                  <a:srgbClr val="006600"/>
                </a:solidFill>
              </a:rPr>
              <a:t> 29 Aprile 2010 n.75 </a:t>
            </a:r>
            <a:r>
              <a:rPr lang="en-US" altLang="it-IT" sz="3200" b="1" u="sng" kern="0" dirty="0" err="1">
                <a:solidFill>
                  <a:srgbClr val="006600"/>
                </a:solidFill>
              </a:rPr>
              <a:t>smi</a:t>
            </a:r>
            <a:endParaRPr lang="en-US" altLang="it-IT" sz="3200" b="1" u="sng" kern="0" dirty="0">
              <a:solidFill>
                <a:srgbClr val="006600"/>
              </a:solidFill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6D17D845-CCF2-4B5E-865B-0114B007106F}"/>
              </a:ext>
            </a:extLst>
          </p:cNvPr>
          <p:cNvSpPr txBox="1"/>
          <p:nvPr/>
        </p:nvSpPr>
        <p:spPr>
          <a:xfrm>
            <a:off x="4040372" y="2427382"/>
            <a:ext cx="4231758" cy="32344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40005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dirty="0" err="1"/>
              <a:t>Ammendante</a:t>
            </a:r>
            <a:r>
              <a:rPr lang="en-US" sz="2000" dirty="0"/>
              <a:t> </a:t>
            </a:r>
            <a:r>
              <a:rPr lang="en-US" sz="2000" dirty="0" err="1"/>
              <a:t>Compostato</a:t>
            </a:r>
            <a:r>
              <a:rPr lang="en-US" sz="2000" dirty="0"/>
              <a:t> Verde (ACV)</a:t>
            </a:r>
          </a:p>
          <a:p>
            <a:pPr marL="40005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dirty="0" err="1"/>
              <a:t>Ammendante</a:t>
            </a:r>
            <a:r>
              <a:rPr lang="en-US" sz="2000" dirty="0"/>
              <a:t> </a:t>
            </a:r>
            <a:r>
              <a:rPr lang="en-US" sz="2000" dirty="0" err="1"/>
              <a:t>Compostato</a:t>
            </a:r>
            <a:r>
              <a:rPr lang="en-US" sz="2000" dirty="0"/>
              <a:t> Misto (ACM)</a:t>
            </a:r>
          </a:p>
          <a:p>
            <a:pPr marL="40005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dirty="0" err="1"/>
              <a:t>Ammendante</a:t>
            </a:r>
            <a:r>
              <a:rPr lang="en-US" sz="2000" dirty="0"/>
              <a:t> </a:t>
            </a:r>
            <a:r>
              <a:rPr lang="en-US" sz="2000" dirty="0" err="1"/>
              <a:t>Compostato</a:t>
            </a:r>
            <a:r>
              <a:rPr lang="en-US" sz="2000" dirty="0"/>
              <a:t> con </a:t>
            </a:r>
            <a:r>
              <a:rPr lang="en-US" sz="2000" dirty="0" err="1"/>
              <a:t>Fanghi</a:t>
            </a:r>
            <a:r>
              <a:rPr lang="en-US" sz="2000" dirty="0"/>
              <a:t> (ACF)</a:t>
            </a:r>
          </a:p>
          <a:p>
            <a:pPr marL="40005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dirty="0" err="1"/>
              <a:t>Ammendante</a:t>
            </a:r>
            <a:r>
              <a:rPr lang="en-US" sz="2000" dirty="0"/>
              <a:t> </a:t>
            </a:r>
            <a:r>
              <a:rPr lang="en-US" sz="2000" dirty="0" err="1"/>
              <a:t>Compostato</a:t>
            </a:r>
            <a:r>
              <a:rPr lang="en-US" sz="2000" dirty="0"/>
              <a:t> da </a:t>
            </a:r>
            <a:r>
              <a:rPr lang="en-US" sz="2000" dirty="0" err="1"/>
              <a:t>scarti</a:t>
            </a:r>
            <a:r>
              <a:rPr lang="en-US" sz="2000" dirty="0"/>
              <a:t> </a:t>
            </a:r>
            <a:r>
              <a:rPr lang="en-US" sz="2000" dirty="0" err="1"/>
              <a:t>della</a:t>
            </a:r>
            <a:r>
              <a:rPr lang="en-US" sz="2000" dirty="0"/>
              <a:t> </a:t>
            </a:r>
            <a:r>
              <a:rPr lang="en-US" sz="2000" dirty="0" err="1"/>
              <a:t>Filiera</a:t>
            </a:r>
            <a:r>
              <a:rPr lang="en-US" sz="2000" dirty="0"/>
              <a:t> </a:t>
            </a:r>
            <a:r>
              <a:rPr lang="en-US" sz="2000" dirty="0" err="1"/>
              <a:t>Agroalimentare</a:t>
            </a:r>
            <a:r>
              <a:rPr lang="en-US" sz="2000" dirty="0"/>
              <a:t> (ACFA)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FD25E26-238A-4528-24DB-3D51FF7E8F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694" r="23694"/>
          <a:stretch/>
        </p:blipFill>
        <p:spPr>
          <a:xfrm>
            <a:off x="9487538" y="10"/>
            <a:ext cx="2704462" cy="341835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6DE2884-6769-CC32-2D7E-38AE4FD95F1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339" r="3855" b="2"/>
          <a:stretch/>
        </p:blipFill>
        <p:spPr>
          <a:xfrm>
            <a:off x="9487536" y="3417676"/>
            <a:ext cx="2704463" cy="344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65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FEA2C18B-E223-4332-9BEA-B7607D960D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238560"/>
            <a:ext cx="7772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it-IT" altLang="it-IT" sz="3200" b="1" u="sng" kern="0" dirty="0">
                <a:solidFill>
                  <a:srgbClr val="006600"/>
                </a:solidFill>
              </a:rPr>
              <a:t>Principali benefici del compost</a:t>
            </a:r>
            <a:endParaRPr lang="en-US" altLang="it-IT" sz="3200" b="1" u="sng" kern="0" dirty="0">
              <a:solidFill>
                <a:srgbClr val="006600"/>
              </a:solidFill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6D17D845-CCF2-4B5E-865B-0114B007106F}"/>
              </a:ext>
            </a:extLst>
          </p:cNvPr>
          <p:cNvSpPr txBox="1"/>
          <p:nvPr/>
        </p:nvSpPr>
        <p:spPr>
          <a:xfrm>
            <a:off x="3312097" y="1853985"/>
            <a:ext cx="5567807" cy="3150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it-IT" dirty="0">
                <a:latin typeface="Trebuchet MS" panose="020B0603020202020204" pitchFamily="34" charset="0"/>
              </a:rPr>
              <a:t>Proprietà fertilizzanti, in particolare meso e micro elementi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it-IT" dirty="0">
                <a:latin typeface="Trebuchet MS" panose="020B0603020202020204" pitchFamily="34" charset="0"/>
              </a:rPr>
              <a:t>Maggior porosità e permeabilità dei suoli argillosi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it-IT" dirty="0">
                <a:latin typeface="Trebuchet MS" panose="020B0603020202020204" pitchFamily="34" charset="0"/>
              </a:rPr>
              <a:t>Fissazione e lento rilascio degli elementi nutritivi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it-IT" dirty="0">
                <a:latin typeface="Trebuchet MS" panose="020B0603020202020204" pitchFamily="34" charset="0"/>
              </a:rPr>
              <a:t>Aumento della ritenzione idrica nei suoli sabbiosi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it-IT" dirty="0">
                <a:latin typeface="Trebuchet MS" panose="020B0603020202020204" pitchFamily="34" charset="0"/>
              </a:rPr>
              <a:t>Migliore salute della pianta</a:t>
            </a:r>
          </a:p>
        </p:txBody>
      </p:sp>
      <p:pic>
        <p:nvPicPr>
          <p:cNvPr id="3" name="Elemento grafico 2" descr="Pianta con radici contorno">
            <a:extLst>
              <a:ext uri="{FF2B5EF4-FFF2-40B4-BE49-F238E27FC236}">
                <a16:creationId xmlns:a16="http://schemas.microsoft.com/office/drawing/2014/main" id="{BB9403DD-D313-4403-AA05-D108A5536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683101" y="4469781"/>
            <a:ext cx="540000" cy="540000"/>
          </a:xfrm>
          <a:prstGeom prst="rect">
            <a:avLst/>
          </a:prstGeom>
        </p:spPr>
      </p:pic>
      <p:pic>
        <p:nvPicPr>
          <p:cNvPr id="6" name="Elemento grafico 5" descr="Pasta contorno">
            <a:extLst>
              <a:ext uri="{FF2B5EF4-FFF2-40B4-BE49-F238E27FC236}">
                <a16:creationId xmlns:a16="http://schemas.microsoft.com/office/drawing/2014/main" id="{1CB1DB33-C20D-428C-A0B7-76CB9EE119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83101" y="1853984"/>
            <a:ext cx="540000" cy="540000"/>
          </a:xfrm>
          <a:prstGeom prst="rect">
            <a:avLst/>
          </a:prstGeom>
        </p:spPr>
      </p:pic>
      <p:pic>
        <p:nvPicPr>
          <p:cNvPr id="12" name="Elemento grafico 11" descr="Pacchetto dei semi contorno">
            <a:extLst>
              <a:ext uri="{FF2B5EF4-FFF2-40B4-BE49-F238E27FC236}">
                <a16:creationId xmlns:a16="http://schemas.microsoft.com/office/drawing/2014/main" id="{AEB4217E-956F-49DB-8490-D85E6C5FFE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83101" y="3429000"/>
            <a:ext cx="540000" cy="540000"/>
          </a:xfrm>
          <a:prstGeom prst="rect">
            <a:avLst/>
          </a:prstGeom>
        </p:spPr>
      </p:pic>
      <p:pic>
        <p:nvPicPr>
          <p:cNvPr id="16" name="Elemento grafico 15" descr="Trattore contorno">
            <a:extLst>
              <a:ext uri="{FF2B5EF4-FFF2-40B4-BE49-F238E27FC236}">
                <a16:creationId xmlns:a16="http://schemas.microsoft.com/office/drawing/2014/main" id="{1D7E5C5B-D580-4646-A8E1-D4B32BF25A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920844" y="2824086"/>
            <a:ext cx="540000" cy="540000"/>
          </a:xfrm>
          <a:prstGeom prst="rect">
            <a:avLst/>
          </a:prstGeom>
        </p:spPr>
      </p:pic>
      <p:pic>
        <p:nvPicPr>
          <p:cNvPr id="18" name="Elemento grafico 17" descr="Pioggia contorno">
            <a:extLst>
              <a:ext uri="{FF2B5EF4-FFF2-40B4-BE49-F238E27FC236}">
                <a16:creationId xmlns:a16="http://schemas.microsoft.com/office/drawing/2014/main" id="{54C5CDAD-0CDA-4451-A3E8-EABAAE96BD1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920844" y="3969000"/>
            <a:ext cx="540000" cy="540000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ADBA9676-6152-BA65-D6D2-6AD4E3A58B7B}"/>
              </a:ext>
            </a:extLst>
          </p:cNvPr>
          <p:cNvSpPr txBox="1">
            <a:spLocks noChangeArrowheads="1"/>
          </p:cNvSpPr>
          <p:nvPr/>
        </p:nvSpPr>
        <p:spPr>
          <a:xfrm>
            <a:off x="9980613" y="333375"/>
            <a:ext cx="2007909" cy="431239"/>
          </a:xfrm>
          <a:prstGeom prst="rect">
            <a:avLst/>
          </a:prstGeom>
        </p:spPr>
        <p:txBody>
          <a:bodyPr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it-IT" sz="1100" dirty="0">
                <a:latin typeface="+mn-lt"/>
              </a:rPr>
              <a:t>Workshop del </a:t>
            </a:r>
            <a:r>
              <a:rPr lang="en-US" altLang="it-IT" sz="1100" dirty="0" err="1">
                <a:latin typeface="+mn-lt"/>
              </a:rPr>
              <a:t>progetto</a:t>
            </a:r>
            <a:r>
              <a:rPr lang="en-US" altLang="it-IT" sz="1100" dirty="0">
                <a:latin typeface="+mn-lt"/>
              </a:rPr>
              <a:t> RICREA, </a:t>
            </a:r>
            <a:r>
              <a:rPr lang="en-US" altLang="it-IT" sz="1100" dirty="0" err="1">
                <a:latin typeface="+mn-lt"/>
              </a:rPr>
              <a:t>Montichiari</a:t>
            </a:r>
            <a:r>
              <a:rPr lang="en-US" altLang="it-IT" sz="1100" dirty="0">
                <a:latin typeface="+mn-lt"/>
              </a:rPr>
              <a:t> (BS), 27/10/23 </a:t>
            </a:r>
          </a:p>
        </p:txBody>
      </p:sp>
    </p:spTree>
    <p:extLst>
      <p:ext uri="{BB962C8B-B14F-4D97-AF65-F5344CB8AC3E}">
        <p14:creationId xmlns:p14="http://schemas.microsoft.com/office/powerpoint/2010/main" val="10243177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650</Words>
  <Application>Microsoft Office PowerPoint</Application>
  <PresentationFormat>Widescreen</PresentationFormat>
  <Paragraphs>189</Paragraphs>
  <Slides>13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Trebuchet MS</vt:lpstr>
      <vt:lpstr>Wingdings</vt:lpstr>
      <vt:lpstr>Tema di Office</vt:lpstr>
      <vt:lpstr> Il CIC, il riciclo del rifiuto organico e l’uso del compost.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Sostanza organica</vt:lpstr>
      <vt:lpstr> GRAZIE DELL’ATTENZIONE, DOMANDE?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Il CIC, il riciclo del rifiuto organico e l’uso del compost.</dc:title>
  <dc:creator>Ambrogio Pigoli</dc:creator>
  <cp:lastModifiedBy>Ambrogio Pigoli</cp:lastModifiedBy>
  <cp:revision>1</cp:revision>
  <dcterms:created xsi:type="dcterms:W3CDTF">2023-10-26T14:59:01Z</dcterms:created>
  <dcterms:modified xsi:type="dcterms:W3CDTF">2023-10-27T06:34:53Z</dcterms:modified>
</cp:coreProperties>
</file>